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6" r:id="rId3"/>
    <p:sldId id="264" r:id="rId4"/>
    <p:sldId id="277" r:id="rId5"/>
    <p:sldId id="278" r:id="rId6"/>
    <p:sldId id="279" r:id="rId7"/>
    <p:sldId id="280" r:id="rId8"/>
    <p:sldId id="281" r:id="rId9"/>
    <p:sldId id="282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393" autoAdjust="0"/>
  </p:normalViewPr>
  <p:slideViewPr>
    <p:cSldViewPr>
      <p:cViewPr varScale="1">
        <p:scale>
          <a:sx n="56" d="100"/>
          <a:sy n="5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6F5F-2487-864E-B479-20646A9C8208}" type="datetimeFigureOut">
              <a:rPr lang="en-US" smtClean="0"/>
              <a:t>5/22/14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4287E-C398-4642-9246-D26A67ABF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3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8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3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0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9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9919-782D-4933-AC2D-E89C8CFC5DDD}" type="datetimeFigureOut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6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hyperlink" Target="https://todaysmeet.com/LamarCISDCBAC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362200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Lamar CISD 2014 Citizens’ Bond Advisory Committee </a:t>
            </a:r>
            <a:endParaRPr lang="en-US" sz="3600" dirty="0" smtClean="0"/>
          </a:p>
          <a:p>
            <a:pPr algn="r"/>
            <a:endParaRPr lang="en-US" sz="3600" dirty="0"/>
          </a:p>
          <a:p>
            <a:pPr algn="r"/>
            <a:r>
              <a:rPr lang="en-US" sz="3600" i="1" dirty="0" smtClean="0"/>
              <a:t>May 27, 2014</a:t>
            </a:r>
            <a:endParaRPr lang="en-US" sz="3600" i="1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412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1981200"/>
            <a:ext cx="7119257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Questions and 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Comments</a:t>
            </a:r>
          </a:p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Next Steps for June 3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7526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23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Welcome Back!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05000"/>
            <a:ext cx="6629400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Welcome to any new members/guests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Follow up Q &amp; A from staff presentations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Organize groups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Group work plan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Group work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Group presentations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Preliminary observations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Next steps for June 3 meeting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7842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22098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Follow-up from staff presentations (Q &amp; A)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7526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9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Group Organization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05000"/>
            <a:ext cx="66294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8 work groups (7-8 per group)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LCISD admin/recorder for each group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 student in each group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5-6 community members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Establish roles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Facilitator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Presenter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Product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Follow the process to develop a preliminary list of construction projects for consideration in the 2014 bond program.</a:t>
            </a:r>
          </a:p>
        </p:txBody>
      </p:sp>
    </p:spTree>
    <p:extLst>
      <p:ext uri="{BB962C8B-B14F-4D97-AF65-F5344CB8AC3E}">
        <p14:creationId xmlns:p14="http://schemas.microsoft.com/office/powerpoint/2010/main" val="195640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Group Work Plan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05000"/>
            <a:ext cx="6629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600" dirty="0" smtClean="0"/>
              <a:t>Instructions</a:t>
            </a:r>
          </a:p>
          <a:p>
            <a:pPr marL="342900" indent="-342900">
              <a:buFont typeface="Arial"/>
              <a:buChar char="•"/>
            </a:pPr>
            <a:r>
              <a:rPr lang="en-US" sz="3600" dirty="0" smtClean="0"/>
              <a:t>Group work (30 minute progress check)</a:t>
            </a:r>
          </a:p>
          <a:p>
            <a:pPr marL="800100" lvl="1" indent="-342900">
              <a:buFont typeface="Arial"/>
              <a:buChar char="•"/>
            </a:pPr>
            <a:r>
              <a:rPr lang="en-US" sz="3600" dirty="0" smtClean="0"/>
              <a:t>Break OYO</a:t>
            </a:r>
          </a:p>
          <a:p>
            <a:pPr marL="342900" indent="-342900">
              <a:buFont typeface="Arial"/>
              <a:buChar char="•"/>
            </a:pPr>
            <a:r>
              <a:rPr lang="en-US" sz="3600" dirty="0" smtClean="0"/>
              <a:t>Group Presentations (max 5 minutes each)</a:t>
            </a:r>
          </a:p>
        </p:txBody>
      </p:sp>
    </p:spTree>
    <p:extLst>
      <p:ext uri="{BB962C8B-B14F-4D97-AF65-F5344CB8AC3E}">
        <p14:creationId xmlns:p14="http://schemas.microsoft.com/office/powerpoint/2010/main" val="1181872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" y="20727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Process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5324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Step 1 - Discuss the current 2014 project list and rate the individual project based on the following criteria (strive for consensus)</a:t>
            </a:r>
          </a:p>
          <a:p>
            <a:pPr lvl="1"/>
            <a:r>
              <a:rPr lang="en-US" sz="2400" dirty="0" smtClean="0"/>
              <a:t>1 -</a:t>
            </a:r>
            <a:r>
              <a:rPr lang="en-US" sz="3600" dirty="0" smtClean="0"/>
              <a:t> </a:t>
            </a:r>
            <a:r>
              <a:rPr lang="en-US" sz="2400" dirty="0" smtClean="0"/>
              <a:t>The project adequately addresses the needs and should be included in the CBAC recommendation.</a:t>
            </a:r>
          </a:p>
          <a:p>
            <a:pPr lvl="1"/>
            <a:r>
              <a:rPr lang="en-US" sz="2400" dirty="0" smtClean="0"/>
              <a:t>2 – With some revision, the </a:t>
            </a:r>
            <a:r>
              <a:rPr lang="en-US" sz="2400" dirty="0"/>
              <a:t>project </a:t>
            </a:r>
            <a:r>
              <a:rPr lang="en-US" sz="2400" dirty="0" smtClean="0"/>
              <a:t>addresses </a:t>
            </a:r>
            <a:r>
              <a:rPr lang="en-US" sz="2400" dirty="0"/>
              <a:t>the needs and should be included in the </a:t>
            </a:r>
            <a:r>
              <a:rPr lang="en-US" sz="2400" dirty="0" smtClean="0"/>
              <a:t>CBAC recommendation. Explanatory notes provided</a:t>
            </a:r>
          </a:p>
          <a:p>
            <a:pPr lvl="1"/>
            <a:r>
              <a:rPr lang="en-US" sz="2400" dirty="0" smtClean="0"/>
              <a:t>3 – The project should not be included in the CBAC recommendation. Explanatory notes provided</a:t>
            </a:r>
          </a:p>
          <a:p>
            <a:pPr lvl="1"/>
            <a:r>
              <a:rPr lang="en-US" sz="2000" i="1" dirty="0" smtClean="0"/>
              <a:t>The reporter will enter the ratings in the </a:t>
            </a:r>
            <a:r>
              <a:rPr lang="en-US" sz="2000" i="1" dirty="0"/>
              <a:t>G</a:t>
            </a:r>
            <a:r>
              <a:rPr lang="en-US" sz="2000" i="1" dirty="0" smtClean="0"/>
              <a:t>oogle doc spreadsheet</a:t>
            </a:r>
          </a:p>
        </p:txBody>
      </p:sp>
    </p:spTree>
    <p:extLst>
      <p:ext uri="{BB962C8B-B14F-4D97-AF65-F5344CB8AC3E}">
        <p14:creationId xmlns:p14="http://schemas.microsoft.com/office/powerpoint/2010/main" val="281918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Process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Step 2 - Discuss any new ideas/projects that should be considered in the CBAS recommendation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No ratings are considered at this step.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Cost estimates are not available at this time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Provide explanatory notes for each project</a:t>
            </a:r>
          </a:p>
          <a:p>
            <a:endParaRPr lang="en-US" sz="2400" dirty="0" smtClean="0"/>
          </a:p>
          <a:p>
            <a:pPr lvl="1"/>
            <a:r>
              <a:rPr lang="en-US" sz="2000" i="1" dirty="0" smtClean="0"/>
              <a:t>The reporter will enter the projects/notes in the </a:t>
            </a:r>
            <a:r>
              <a:rPr lang="en-US" sz="2000" i="1" dirty="0"/>
              <a:t>G</a:t>
            </a:r>
            <a:r>
              <a:rPr lang="en-US" sz="2000" i="1" dirty="0" smtClean="0"/>
              <a:t>oogle doc spreadsheet</a:t>
            </a:r>
          </a:p>
        </p:txBody>
      </p:sp>
    </p:spTree>
    <p:extLst>
      <p:ext uri="{BB962C8B-B14F-4D97-AF65-F5344CB8AC3E}">
        <p14:creationId xmlns:p14="http://schemas.microsoft.com/office/powerpoint/2010/main" val="38093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22098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Group Presentations</a:t>
            </a:r>
          </a:p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(5 min per group)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7526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3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Preliminary Observations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Recorder go to the following web site and enter your group name.</a:t>
            </a:r>
          </a:p>
          <a:p>
            <a:endParaRPr lang="en-US" sz="2400" i="1" dirty="0"/>
          </a:p>
          <a:p>
            <a:r>
              <a:rPr lang="en-US" sz="2000" dirty="0">
                <a:hlinkClick r:id="rId4"/>
              </a:rPr>
              <a:t>https://todaysmeet.com/</a:t>
            </a:r>
            <a:r>
              <a:rPr lang="en-US" sz="2000" dirty="0" smtClean="0">
                <a:hlinkClick r:id="rId4"/>
              </a:rPr>
              <a:t>LamarCISDCBAC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G</a:t>
            </a:r>
            <a:r>
              <a:rPr lang="en-US" sz="2000" dirty="0" smtClean="0"/>
              <a:t>roup members discuss the preliminary observations and recorder enter the highlights in Today’s Meet.</a:t>
            </a:r>
          </a:p>
        </p:txBody>
      </p:sp>
    </p:spTree>
    <p:extLst>
      <p:ext uri="{BB962C8B-B14F-4D97-AF65-F5344CB8AC3E}">
        <p14:creationId xmlns:p14="http://schemas.microsoft.com/office/powerpoint/2010/main" val="1426005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341</Words>
  <Application>Microsoft Macintosh PowerPoint</Application>
  <PresentationFormat>On-screen Show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Plano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Oliver</dc:creator>
  <cp:lastModifiedBy>Ken Helvey</cp:lastModifiedBy>
  <cp:revision>38</cp:revision>
  <dcterms:created xsi:type="dcterms:W3CDTF">2011-10-23T19:33:20Z</dcterms:created>
  <dcterms:modified xsi:type="dcterms:W3CDTF">2014-05-22T16:49:10Z</dcterms:modified>
</cp:coreProperties>
</file>