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notesMasterIdLst>
    <p:notesMasterId r:id="rId21"/>
  </p:notesMasterIdLst>
  <p:sldIdLst>
    <p:sldId id="270" r:id="rId5"/>
    <p:sldId id="257" r:id="rId6"/>
    <p:sldId id="258" r:id="rId7"/>
    <p:sldId id="261" r:id="rId8"/>
    <p:sldId id="259" r:id="rId9"/>
    <p:sldId id="272" r:id="rId10"/>
    <p:sldId id="260" r:id="rId11"/>
    <p:sldId id="262" r:id="rId12"/>
    <p:sldId id="263" r:id="rId13"/>
    <p:sldId id="264" r:id="rId14"/>
    <p:sldId id="269" r:id="rId15"/>
    <p:sldId id="271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487C0-1069-4959-9600-856D79110EC3}" v="572" dt="2025-01-14T00:42:18.088"/>
    <p1510:client id="{7E68249A-CEF7-36BF-C4D1-CEDE3E88EAC7}" v="14" dt="2025-01-15T23:32:37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A. Reed" userId="43fcec3b-1eab-4e1e-a5a9-f36b24e1f906" providerId="ADAL" clId="{246487C0-1069-4959-9600-856D79110EC3}"/>
    <pc:docChg chg="undo custSel addSld delSld modSld sldOrd">
      <pc:chgData name="Wendy A. Reed" userId="43fcec3b-1eab-4e1e-a5a9-f36b24e1f906" providerId="ADAL" clId="{246487C0-1069-4959-9600-856D79110EC3}" dt="2025-01-14T00:42:18.087" v="1464" actId="255"/>
      <pc:docMkLst>
        <pc:docMk/>
      </pc:docMkLst>
      <pc:sldChg chg="modSp mod">
        <pc:chgData name="Wendy A. Reed" userId="43fcec3b-1eab-4e1e-a5a9-f36b24e1f906" providerId="ADAL" clId="{246487C0-1069-4959-9600-856D79110EC3}" dt="2025-01-13T17:57:04.657" v="327" actId="1036"/>
        <pc:sldMkLst>
          <pc:docMk/>
          <pc:sldMk cId="126082799" sldId="257"/>
        </pc:sldMkLst>
        <pc:spChg chg="mod">
          <ac:chgData name="Wendy A. Reed" userId="43fcec3b-1eab-4e1e-a5a9-f36b24e1f906" providerId="ADAL" clId="{246487C0-1069-4959-9600-856D79110EC3}" dt="2025-01-13T17:56:55.016" v="306" actId="1036"/>
          <ac:spMkLst>
            <pc:docMk/>
            <pc:sldMk cId="126082799" sldId="257"/>
            <ac:spMk id="3" creationId="{D8002166-4DCE-AB46-1476-1692CD8CEBC7}"/>
          </ac:spMkLst>
        </pc:spChg>
        <pc:spChg chg="mod">
          <ac:chgData name="Wendy A. Reed" userId="43fcec3b-1eab-4e1e-a5a9-f36b24e1f906" providerId="ADAL" clId="{246487C0-1069-4959-9600-856D79110EC3}" dt="2025-01-13T17:56:40.430" v="278" actId="1036"/>
          <ac:spMkLst>
            <pc:docMk/>
            <pc:sldMk cId="126082799" sldId="257"/>
            <ac:spMk id="4" creationId="{00090FC4-1125-0451-4383-738B28B35C62}"/>
          </ac:spMkLst>
        </pc:spChg>
        <pc:spChg chg="mod">
          <ac:chgData name="Wendy A. Reed" userId="43fcec3b-1eab-4e1e-a5a9-f36b24e1f906" providerId="ADAL" clId="{246487C0-1069-4959-9600-856D79110EC3}" dt="2025-01-13T17:56:31.137" v="267" actId="1036"/>
          <ac:spMkLst>
            <pc:docMk/>
            <pc:sldMk cId="126082799" sldId="257"/>
            <ac:spMk id="7" creationId="{BE6A815B-942E-0A80-8024-E1E158513C55}"/>
          </ac:spMkLst>
        </pc:spChg>
        <pc:picChg chg="mod">
          <ac:chgData name="Wendy A. Reed" userId="43fcec3b-1eab-4e1e-a5a9-f36b24e1f906" providerId="ADAL" clId="{246487C0-1069-4959-9600-856D79110EC3}" dt="2025-01-13T17:56:46.424" v="289" actId="1036"/>
          <ac:picMkLst>
            <pc:docMk/>
            <pc:sldMk cId="126082799" sldId="257"/>
            <ac:picMk id="5" creationId="{103B6568-6A06-6096-014B-9851D1DEB332}"/>
          </ac:picMkLst>
        </pc:picChg>
        <pc:picChg chg="mod">
          <ac:chgData name="Wendy A. Reed" userId="43fcec3b-1eab-4e1e-a5a9-f36b24e1f906" providerId="ADAL" clId="{246487C0-1069-4959-9600-856D79110EC3}" dt="2025-01-13T17:56:34.232" v="268" actId="1036"/>
          <ac:picMkLst>
            <pc:docMk/>
            <pc:sldMk cId="126082799" sldId="257"/>
            <ac:picMk id="6" creationId="{E8C4EE95-5223-7B1F-49BA-EDA7EC894828}"/>
          </ac:picMkLst>
        </pc:picChg>
        <pc:picChg chg="mod">
          <ac:chgData name="Wendy A. Reed" userId="43fcec3b-1eab-4e1e-a5a9-f36b24e1f906" providerId="ADAL" clId="{246487C0-1069-4959-9600-856D79110EC3}" dt="2025-01-13T17:57:04.657" v="327" actId="1036"/>
          <ac:picMkLst>
            <pc:docMk/>
            <pc:sldMk cId="126082799" sldId="257"/>
            <ac:picMk id="9" creationId="{14F89E58-65BC-01A9-B89D-DB3427043930}"/>
          </ac:picMkLst>
        </pc:picChg>
      </pc:sldChg>
      <pc:sldChg chg="modSp">
        <pc:chgData name="Wendy A. Reed" userId="43fcec3b-1eab-4e1e-a5a9-f36b24e1f906" providerId="ADAL" clId="{246487C0-1069-4959-9600-856D79110EC3}" dt="2025-01-13T20:38:01.046" v="785" actId="20577"/>
        <pc:sldMkLst>
          <pc:docMk/>
          <pc:sldMk cId="2582383322" sldId="259"/>
        </pc:sldMkLst>
        <pc:graphicFrameChg chg="mod">
          <ac:chgData name="Wendy A. Reed" userId="43fcec3b-1eab-4e1e-a5a9-f36b24e1f906" providerId="ADAL" clId="{246487C0-1069-4959-9600-856D79110EC3}" dt="2025-01-13T20:38:01.046" v="785" actId="20577"/>
          <ac:graphicFrameMkLst>
            <pc:docMk/>
            <pc:sldMk cId="2582383322" sldId="259"/>
            <ac:graphicFrameMk id="59" creationId="{9CF1969F-CE6A-5BC7-64EE-0CFA55B7E375}"/>
          </ac:graphicFrameMkLst>
        </pc:graphicFrameChg>
      </pc:sldChg>
      <pc:sldChg chg="modSp mod">
        <pc:chgData name="Wendy A. Reed" userId="43fcec3b-1eab-4e1e-a5a9-f36b24e1f906" providerId="ADAL" clId="{246487C0-1069-4959-9600-856D79110EC3}" dt="2025-01-13T18:33:18.738" v="536" actId="20577"/>
        <pc:sldMkLst>
          <pc:docMk/>
          <pc:sldMk cId="3432379905" sldId="260"/>
        </pc:sldMkLst>
        <pc:spChg chg="mod">
          <ac:chgData name="Wendy A. Reed" userId="43fcec3b-1eab-4e1e-a5a9-f36b24e1f906" providerId="ADAL" clId="{246487C0-1069-4959-9600-856D79110EC3}" dt="2025-01-13T18:02:55.271" v="350" actId="207"/>
          <ac:spMkLst>
            <pc:docMk/>
            <pc:sldMk cId="3432379905" sldId="260"/>
            <ac:spMk id="2" creationId="{CBD817C5-FD93-12BB-B142-AA484A004A6E}"/>
          </ac:spMkLst>
        </pc:spChg>
        <pc:spChg chg="mod">
          <ac:chgData name="Wendy A. Reed" userId="43fcec3b-1eab-4e1e-a5a9-f36b24e1f906" providerId="ADAL" clId="{246487C0-1069-4959-9600-856D79110EC3}" dt="2025-01-13T18:33:18.738" v="536" actId="20577"/>
          <ac:spMkLst>
            <pc:docMk/>
            <pc:sldMk cId="3432379905" sldId="260"/>
            <ac:spMk id="3" creationId="{41768B1B-7A95-CD45-D70A-AA45FA363ECF}"/>
          </ac:spMkLst>
        </pc:spChg>
      </pc:sldChg>
      <pc:sldChg chg="modSp mod ord">
        <pc:chgData name="Wendy A. Reed" userId="43fcec3b-1eab-4e1e-a5a9-f36b24e1f906" providerId="ADAL" clId="{246487C0-1069-4959-9600-856D79110EC3}" dt="2025-01-13T20:37:51.802" v="779" actId="20577"/>
        <pc:sldMkLst>
          <pc:docMk/>
          <pc:sldMk cId="4220498825" sldId="261"/>
        </pc:sldMkLst>
        <pc:spChg chg="mod">
          <ac:chgData name="Wendy A. Reed" userId="43fcec3b-1eab-4e1e-a5a9-f36b24e1f906" providerId="ADAL" clId="{246487C0-1069-4959-9600-856D79110EC3}" dt="2025-01-13T20:37:28.596" v="775" actId="20577"/>
          <ac:spMkLst>
            <pc:docMk/>
            <pc:sldMk cId="4220498825" sldId="261"/>
            <ac:spMk id="3" creationId="{781962C4-2099-C4ED-6AD3-6592C4687290}"/>
          </ac:spMkLst>
        </pc:spChg>
        <pc:spChg chg="mod">
          <ac:chgData name="Wendy A. Reed" userId="43fcec3b-1eab-4e1e-a5a9-f36b24e1f906" providerId="ADAL" clId="{246487C0-1069-4959-9600-856D79110EC3}" dt="2025-01-13T20:37:51.802" v="779" actId="20577"/>
          <ac:spMkLst>
            <pc:docMk/>
            <pc:sldMk cId="4220498825" sldId="261"/>
            <ac:spMk id="5" creationId="{F4DA6B89-B9B6-B740-7725-E2DBAA17BC10}"/>
          </ac:spMkLst>
        </pc:spChg>
      </pc:sldChg>
      <pc:sldChg chg="addSp delSp modSp mod setBg setClrOvrMap">
        <pc:chgData name="Wendy A. Reed" userId="43fcec3b-1eab-4e1e-a5a9-f36b24e1f906" providerId="ADAL" clId="{246487C0-1069-4959-9600-856D79110EC3}" dt="2025-01-13T20:34:49.098" v="769" actId="20577"/>
        <pc:sldMkLst>
          <pc:docMk/>
          <pc:sldMk cId="1890852746" sldId="262"/>
        </pc:sldMkLst>
        <pc:spChg chg="mod">
          <ac:chgData name="Wendy A. Reed" userId="43fcec3b-1eab-4e1e-a5a9-f36b24e1f906" providerId="ADAL" clId="{246487C0-1069-4959-9600-856D79110EC3}" dt="2025-01-13T18:11:03.541" v="486" actId="1035"/>
          <ac:spMkLst>
            <pc:docMk/>
            <pc:sldMk cId="1890852746" sldId="262"/>
            <ac:spMk id="2" creationId="{D669C2F2-222F-3990-BF60-BD11CA0B4BD4}"/>
          </ac:spMkLst>
        </pc:spChg>
        <pc:graphicFrameChg chg="mod modGraphic">
          <ac:chgData name="Wendy A. Reed" userId="43fcec3b-1eab-4e1e-a5a9-f36b24e1f906" providerId="ADAL" clId="{246487C0-1069-4959-9600-856D79110EC3}" dt="2025-01-13T20:34:49.098" v="769" actId="20577"/>
          <ac:graphicFrameMkLst>
            <pc:docMk/>
            <pc:sldMk cId="1890852746" sldId="262"/>
            <ac:graphicFrameMk id="5" creationId="{D11E65E8-C2EB-05B8-A342-9319BF99499E}"/>
          </ac:graphicFrameMkLst>
        </pc:graphicFrameChg>
      </pc:sldChg>
      <pc:sldChg chg="modSp mod setBg setClrOvrMap">
        <pc:chgData name="Wendy A. Reed" userId="43fcec3b-1eab-4e1e-a5a9-f36b24e1f906" providerId="ADAL" clId="{246487C0-1069-4959-9600-856D79110EC3}" dt="2025-01-13T21:01:10.114" v="1105" actId="255"/>
        <pc:sldMkLst>
          <pc:docMk/>
          <pc:sldMk cId="4031948345" sldId="263"/>
        </pc:sldMkLst>
        <pc:spChg chg="mod">
          <ac:chgData name="Wendy A. Reed" userId="43fcec3b-1eab-4e1e-a5a9-f36b24e1f906" providerId="ADAL" clId="{246487C0-1069-4959-9600-856D79110EC3}" dt="2025-01-13T20:35:37.822" v="773" actId="122"/>
          <ac:spMkLst>
            <pc:docMk/>
            <pc:sldMk cId="4031948345" sldId="263"/>
            <ac:spMk id="2" creationId="{10299B09-240A-F9F4-1D34-B74CBAEC6D13}"/>
          </ac:spMkLst>
        </pc:spChg>
        <pc:graphicFrameChg chg="mod modGraphic">
          <ac:chgData name="Wendy A. Reed" userId="43fcec3b-1eab-4e1e-a5a9-f36b24e1f906" providerId="ADAL" clId="{246487C0-1069-4959-9600-856D79110EC3}" dt="2025-01-13T21:01:10.114" v="1105" actId="255"/>
          <ac:graphicFrameMkLst>
            <pc:docMk/>
            <pc:sldMk cId="4031948345" sldId="263"/>
            <ac:graphicFrameMk id="5" creationId="{24002AC1-7F7C-E895-C490-39D0905DADD1}"/>
          </ac:graphicFrameMkLst>
        </pc:graphicFrameChg>
      </pc:sldChg>
      <pc:sldChg chg="addSp modSp mod setBg">
        <pc:chgData name="Wendy A. Reed" userId="43fcec3b-1eab-4e1e-a5a9-f36b24e1f906" providerId="ADAL" clId="{246487C0-1069-4959-9600-856D79110EC3}" dt="2025-01-13T21:03:51.256" v="1146" actId="122"/>
        <pc:sldMkLst>
          <pc:docMk/>
          <pc:sldMk cId="134572780" sldId="264"/>
        </pc:sldMkLst>
        <pc:spChg chg="mod">
          <ac:chgData name="Wendy A. Reed" userId="43fcec3b-1eab-4e1e-a5a9-f36b24e1f906" providerId="ADAL" clId="{246487C0-1069-4959-9600-856D79110EC3}" dt="2025-01-13T21:03:51.256" v="1146" actId="122"/>
          <ac:spMkLst>
            <pc:docMk/>
            <pc:sldMk cId="134572780" sldId="264"/>
            <ac:spMk id="2" creationId="{898DBA14-897C-575F-1E15-C7FC8B094578}"/>
          </ac:spMkLst>
        </pc:spChg>
        <pc:spChg chg="add">
          <ac:chgData name="Wendy A. Reed" userId="43fcec3b-1eab-4e1e-a5a9-f36b24e1f906" providerId="ADAL" clId="{246487C0-1069-4959-9600-856D79110EC3}" dt="2025-01-13T21:03:02.187" v="1115" actId="26606"/>
          <ac:spMkLst>
            <pc:docMk/>
            <pc:sldMk cId="134572780" sldId="264"/>
            <ac:spMk id="19" creationId="{CC28BCC9-4093-4FD5-83EB-7EC297F51396}"/>
          </ac:spMkLst>
        </pc:spChg>
        <pc:grpChg chg="add">
          <ac:chgData name="Wendy A. Reed" userId="43fcec3b-1eab-4e1e-a5a9-f36b24e1f906" providerId="ADAL" clId="{246487C0-1069-4959-9600-856D79110EC3}" dt="2025-01-13T21:03:02.187" v="1115" actId="26606"/>
          <ac:grpSpMkLst>
            <pc:docMk/>
            <pc:sldMk cId="134572780" sldId="264"/>
            <ac:grpSpMk id="10" creationId="{08BCF048-8940-4354-B9EC-5AD74E283CE3}"/>
          </ac:grpSpMkLst>
        </pc:grpChg>
        <pc:graphicFrameChg chg="mod modGraphic">
          <ac:chgData name="Wendy A. Reed" userId="43fcec3b-1eab-4e1e-a5a9-f36b24e1f906" providerId="ADAL" clId="{246487C0-1069-4959-9600-856D79110EC3}" dt="2025-01-13T21:03:02.187" v="1115" actId="26606"/>
          <ac:graphicFrameMkLst>
            <pc:docMk/>
            <pc:sldMk cId="134572780" sldId="264"/>
            <ac:graphicFrameMk id="5" creationId="{1AB757CB-0AA1-DB39-F6FA-5929F962A0CE}"/>
          </ac:graphicFrameMkLst>
        </pc:graphicFrameChg>
      </pc:sldChg>
      <pc:sldChg chg="modSp">
        <pc:chgData name="Wendy A. Reed" userId="43fcec3b-1eab-4e1e-a5a9-f36b24e1f906" providerId="ADAL" clId="{246487C0-1069-4959-9600-856D79110EC3}" dt="2025-01-14T00:42:18.087" v="1464" actId="255"/>
        <pc:sldMkLst>
          <pc:docMk/>
          <pc:sldMk cId="799476472" sldId="265"/>
        </pc:sldMkLst>
        <pc:graphicFrameChg chg="mod">
          <ac:chgData name="Wendy A. Reed" userId="43fcec3b-1eab-4e1e-a5a9-f36b24e1f906" providerId="ADAL" clId="{246487C0-1069-4959-9600-856D79110EC3}" dt="2025-01-14T00:42:18.087" v="1464" actId="255"/>
          <ac:graphicFrameMkLst>
            <pc:docMk/>
            <pc:sldMk cId="799476472" sldId="265"/>
            <ac:graphicFrameMk id="5" creationId="{5B5CFD0A-D421-5EF6-242D-5A0AA86D819C}"/>
          </ac:graphicFrameMkLst>
        </pc:graphicFrameChg>
      </pc:sldChg>
      <pc:sldChg chg="modSp mod">
        <pc:chgData name="Wendy A. Reed" userId="43fcec3b-1eab-4e1e-a5a9-f36b24e1f906" providerId="ADAL" clId="{246487C0-1069-4959-9600-856D79110EC3}" dt="2025-01-14T00:32:26.276" v="1340" actId="20577"/>
        <pc:sldMkLst>
          <pc:docMk/>
          <pc:sldMk cId="1364932077" sldId="266"/>
        </pc:sldMkLst>
        <pc:spChg chg="mod">
          <ac:chgData name="Wendy A. Reed" userId="43fcec3b-1eab-4e1e-a5a9-f36b24e1f906" providerId="ADAL" clId="{246487C0-1069-4959-9600-856D79110EC3}" dt="2025-01-14T00:32:26.276" v="1340" actId="20577"/>
          <ac:spMkLst>
            <pc:docMk/>
            <pc:sldMk cId="1364932077" sldId="266"/>
            <ac:spMk id="3" creationId="{303D17AA-054A-D97E-BD6C-AC19AF611ED1}"/>
          </ac:spMkLst>
        </pc:spChg>
      </pc:sldChg>
      <pc:sldChg chg="modSp mod">
        <pc:chgData name="Wendy A. Reed" userId="43fcec3b-1eab-4e1e-a5a9-f36b24e1f906" providerId="ADAL" clId="{246487C0-1069-4959-9600-856D79110EC3}" dt="2025-01-13T20:55:47.029" v="1067" actId="14100"/>
        <pc:sldMkLst>
          <pc:docMk/>
          <pc:sldMk cId="1097118785" sldId="267"/>
        </pc:sldMkLst>
        <pc:spChg chg="mod">
          <ac:chgData name="Wendy A. Reed" userId="43fcec3b-1eab-4e1e-a5a9-f36b24e1f906" providerId="ADAL" clId="{246487C0-1069-4959-9600-856D79110EC3}" dt="2025-01-13T20:55:47.029" v="1067" actId="14100"/>
          <ac:spMkLst>
            <pc:docMk/>
            <pc:sldMk cId="1097118785" sldId="267"/>
            <ac:spMk id="6" creationId="{D74178EF-E691-BAE2-1064-931D0838E55F}"/>
          </ac:spMkLst>
        </pc:spChg>
      </pc:sldChg>
      <pc:sldChg chg="addSp modSp mod setBg setClrOvrMap">
        <pc:chgData name="Wendy A. Reed" userId="43fcec3b-1eab-4e1e-a5a9-f36b24e1f906" providerId="ADAL" clId="{246487C0-1069-4959-9600-856D79110EC3}" dt="2025-01-13T23:42:43.061" v="1319" actId="1036"/>
        <pc:sldMkLst>
          <pc:docMk/>
          <pc:sldMk cId="2443870282" sldId="269"/>
        </pc:sldMkLst>
        <pc:spChg chg="mod">
          <ac:chgData name="Wendy A. Reed" userId="43fcec3b-1eab-4e1e-a5a9-f36b24e1f906" providerId="ADAL" clId="{246487C0-1069-4959-9600-856D79110EC3}" dt="2025-01-13T18:55:44.334" v="723" actId="122"/>
          <ac:spMkLst>
            <pc:docMk/>
            <pc:sldMk cId="2443870282" sldId="269"/>
            <ac:spMk id="2" creationId="{A4AA054E-7172-D214-12EF-AD9190B6FF18}"/>
          </ac:spMkLst>
        </pc:spChg>
        <pc:spChg chg="mod">
          <ac:chgData name="Wendy A. Reed" userId="43fcec3b-1eab-4e1e-a5a9-f36b24e1f906" providerId="ADAL" clId="{246487C0-1069-4959-9600-856D79110EC3}" dt="2025-01-13T23:42:43.061" v="1319" actId="1036"/>
          <ac:spMkLst>
            <pc:docMk/>
            <pc:sldMk cId="2443870282" sldId="269"/>
            <ac:spMk id="3" creationId="{23285DF6-93F1-B677-503C-9845B7FFAA05}"/>
          </ac:spMkLst>
        </pc:spChg>
        <pc:spChg chg="add">
          <ac:chgData name="Wendy A. Reed" userId="43fcec3b-1eab-4e1e-a5a9-f36b24e1f906" providerId="ADAL" clId="{246487C0-1069-4959-9600-856D79110EC3}" dt="2025-01-13T18:55:24.826" v="716" actId="26606"/>
          <ac:spMkLst>
            <pc:docMk/>
            <pc:sldMk cId="2443870282" sldId="269"/>
            <ac:spMk id="11" creationId="{D1DE3271-DD99-4DEF-AF9F-84397884C8EF}"/>
          </ac:spMkLst>
        </pc:spChg>
        <pc:spChg chg="add">
          <ac:chgData name="Wendy A. Reed" userId="43fcec3b-1eab-4e1e-a5a9-f36b24e1f906" providerId="ADAL" clId="{246487C0-1069-4959-9600-856D79110EC3}" dt="2025-01-13T18:55:24.826" v="716" actId="26606"/>
          <ac:spMkLst>
            <pc:docMk/>
            <pc:sldMk cId="2443870282" sldId="269"/>
            <ac:spMk id="13" creationId="{E06A31CE-F9B6-4BA2-8685-60F3524D07DA}"/>
          </ac:spMkLst>
        </pc:spChg>
        <pc:spChg chg="add">
          <ac:chgData name="Wendy A. Reed" userId="43fcec3b-1eab-4e1e-a5a9-f36b24e1f906" providerId="ADAL" clId="{246487C0-1069-4959-9600-856D79110EC3}" dt="2025-01-13T18:55:24.826" v="716" actId="26606"/>
          <ac:spMkLst>
            <pc:docMk/>
            <pc:sldMk cId="2443870282" sldId="269"/>
            <ac:spMk id="15" creationId="{8ADF14A3-1454-4B74-8B4A-CB197D7A797F}"/>
          </ac:spMkLst>
        </pc:spChg>
        <pc:spChg chg="add">
          <ac:chgData name="Wendy A. Reed" userId="43fcec3b-1eab-4e1e-a5a9-f36b24e1f906" providerId="ADAL" clId="{246487C0-1069-4959-9600-856D79110EC3}" dt="2025-01-13T18:55:24.826" v="716" actId="26606"/>
          <ac:spMkLst>
            <pc:docMk/>
            <pc:sldMk cId="2443870282" sldId="269"/>
            <ac:spMk id="17" creationId="{EC19D556-0251-4E87-AE24-890965BAD5D9}"/>
          </ac:spMkLst>
        </pc:spChg>
        <pc:spChg chg="add">
          <ac:chgData name="Wendy A. Reed" userId="43fcec3b-1eab-4e1e-a5a9-f36b24e1f906" providerId="ADAL" clId="{246487C0-1069-4959-9600-856D79110EC3}" dt="2025-01-13T18:55:24.826" v="716" actId="26606"/>
          <ac:spMkLst>
            <pc:docMk/>
            <pc:sldMk cId="2443870282" sldId="269"/>
            <ac:spMk id="19" creationId="{CBC3C8C6-98E2-45EF-AEFC-30C0DBA0E958}"/>
          </ac:spMkLst>
        </pc:spChg>
        <pc:picChg chg="mod ord">
          <ac:chgData name="Wendy A. Reed" userId="43fcec3b-1eab-4e1e-a5a9-f36b24e1f906" providerId="ADAL" clId="{246487C0-1069-4959-9600-856D79110EC3}" dt="2025-01-13T18:55:24.826" v="716" actId="26606"/>
          <ac:picMkLst>
            <pc:docMk/>
            <pc:sldMk cId="2443870282" sldId="269"/>
            <ac:picMk id="4" creationId="{0977E3BC-53B3-84D0-51DC-617D4B75A2EB}"/>
          </ac:picMkLst>
        </pc:picChg>
        <pc:picChg chg="mod">
          <ac:chgData name="Wendy A. Reed" userId="43fcec3b-1eab-4e1e-a5a9-f36b24e1f906" providerId="ADAL" clId="{246487C0-1069-4959-9600-856D79110EC3}" dt="2025-01-13T18:56:17.046" v="726" actId="14100"/>
          <ac:picMkLst>
            <pc:docMk/>
            <pc:sldMk cId="2443870282" sldId="269"/>
            <ac:picMk id="6" creationId="{654C0489-42D9-D398-58C1-D4F69CA6FDCB}"/>
          </ac:picMkLst>
        </pc:picChg>
      </pc:sldChg>
      <pc:sldChg chg="addSp delSp modSp mod">
        <pc:chgData name="Wendy A. Reed" userId="43fcec3b-1eab-4e1e-a5a9-f36b24e1f906" providerId="ADAL" clId="{246487C0-1069-4959-9600-856D79110EC3}" dt="2025-01-13T17:52:46.623" v="231" actId="1076"/>
        <pc:sldMkLst>
          <pc:docMk/>
          <pc:sldMk cId="334361169" sldId="270"/>
        </pc:sldMkLst>
        <pc:spChg chg="mod">
          <ac:chgData name="Wendy A. Reed" userId="43fcec3b-1eab-4e1e-a5a9-f36b24e1f906" providerId="ADAL" clId="{246487C0-1069-4959-9600-856D79110EC3}" dt="2025-01-13T17:52:38.739" v="230" actId="20577"/>
          <ac:spMkLst>
            <pc:docMk/>
            <pc:sldMk cId="334361169" sldId="270"/>
            <ac:spMk id="2" creationId="{0BD3EA02-E3C2-7B7B-3669-DC31090C1E3A}"/>
          </ac:spMkLst>
        </pc:spChg>
        <pc:spChg chg="add mod">
          <ac:chgData name="Wendy A. Reed" userId="43fcec3b-1eab-4e1e-a5a9-f36b24e1f906" providerId="ADAL" clId="{246487C0-1069-4959-9600-856D79110EC3}" dt="2025-01-13T17:34:58.973" v="100" actId="1035"/>
          <ac:spMkLst>
            <pc:docMk/>
            <pc:sldMk cId="334361169" sldId="270"/>
            <ac:spMk id="6" creationId="{A89B6411-D6F2-51C5-0CBB-018CCB9A843F}"/>
          </ac:spMkLst>
        </pc:spChg>
        <pc:picChg chg="mod">
          <ac:chgData name="Wendy A. Reed" userId="43fcec3b-1eab-4e1e-a5a9-f36b24e1f906" providerId="ADAL" clId="{246487C0-1069-4959-9600-856D79110EC3}" dt="2025-01-13T17:52:46.623" v="231" actId="1076"/>
          <ac:picMkLst>
            <pc:docMk/>
            <pc:sldMk cId="334361169" sldId="270"/>
            <ac:picMk id="4" creationId="{B0DA5BEB-B56F-D295-FDD7-38243DB77EF3}"/>
          </ac:picMkLst>
        </pc:picChg>
      </pc:sldChg>
      <pc:sldChg chg="addSp modSp mod">
        <pc:chgData name="Wendy A. Reed" userId="43fcec3b-1eab-4e1e-a5a9-f36b24e1f906" providerId="ADAL" clId="{246487C0-1069-4959-9600-856D79110EC3}" dt="2025-01-14T00:39:18.449" v="1421" actId="20577"/>
        <pc:sldMkLst>
          <pc:docMk/>
          <pc:sldMk cId="1023840005" sldId="271"/>
        </pc:sldMkLst>
        <pc:spChg chg="mod">
          <ac:chgData name="Wendy A. Reed" userId="43fcec3b-1eab-4e1e-a5a9-f36b24e1f906" providerId="ADAL" clId="{246487C0-1069-4959-9600-856D79110EC3}" dt="2025-01-13T23:39:48.382" v="1148" actId="14100"/>
          <ac:spMkLst>
            <pc:docMk/>
            <pc:sldMk cId="1023840005" sldId="271"/>
            <ac:spMk id="2" creationId="{A4AA054E-7172-D214-12EF-AD9190B6FF18}"/>
          </ac:spMkLst>
        </pc:spChg>
        <pc:spChg chg="mod">
          <ac:chgData name="Wendy A. Reed" userId="43fcec3b-1eab-4e1e-a5a9-f36b24e1f906" providerId="ADAL" clId="{246487C0-1069-4959-9600-856D79110EC3}" dt="2025-01-14T00:39:18.449" v="1421" actId="20577"/>
          <ac:spMkLst>
            <pc:docMk/>
            <pc:sldMk cId="1023840005" sldId="271"/>
            <ac:spMk id="36" creationId="{AE284080-A157-649A-6BD9-3D5BFEDA6B7F}"/>
          </ac:spMkLst>
        </pc:spChg>
      </pc:sldChg>
      <pc:sldChg chg="modSp new mod">
        <pc:chgData name="Wendy A. Reed" userId="43fcec3b-1eab-4e1e-a5a9-f36b24e1f906" providerId="ADAL" clId="{246487C0-1069-4959-9600-856D79110EC3}" dt="2025-01-13T20:40:52.847" v="871" actId="20577"/>
        <pc:sldMkLst>
          <pc:docMk/>
          <pc:sldMk cId="736688319" sldId="272"/>
        </pc:sldMkLst>
        <pc:spChg chg="mod">
          <ac:chgData name="Wendy A. Reed" userId="43fcec3b-1eab-4e1e-a5a9-f36b24e1f906" providerId="ADAL" clId="{246487C0-1069-4959-9600-856D79110EC3}" dt="2025-01-13T20:40:52.847" v="871" actId="20577"/>
          <ac:spMkLst>
            <pc:docMk/>
            <pc:sldMk cId="736688319" sldId="272"/>
            <ac:spMk id="2" creationId="{E1BF35EB-0CB6-E70B-B753-E072ED7CDEB6}"/>
          </ac:spMkLst>
        </pc:spChg>
      </pc:sldChg>
      <pc:sldChg chg="new del">
        <pc:chgData name="Wendy A. Reed" userId="43fcec3b-1eab-4e1e-a5a9-f36b24e1f906" providerId="ADAL" clId="{246487C0-1069-4959-9600-856D79110EC3}" dt="2025-01-13T20:51:08.123" v="873" actId="47"/>
        <pc:sldMkLst>
          <pc:docMk/>
          <pc:sldMk cId="2661443747" sldId="273"/>
        </pc:sldMkLst>
      </pc:sldChg>
    </pc:docChg>
  </pc:docChgLst>
  <pc:docChgLst>
    <pc:chgData name="Simona D. Smith" userId="S::simona.smith@lcisd.org::f3117f84-b632-4e58-9ae8-795c1929cab9" providerId="AD" clId="Web-{13DA9F2F-A2EE-1AFD-8388-DE0E60ACF126}"/>
    <pc:docChg chg="modSld">
      <pc:chgData name="Simona D. Smith" userId="S::simona.smith@lcisd.org::f3117f84-b632-4e58-9ae8-795c1929cab9" providerId="AD" clId="Web-{13DA9F2F-A2EE-1AFD-8388-DE0E60ACF126}" dt="2025-01-13T23:24:55.320" v="519" actId="20577"/>
      <pc:docMkLst>
        <pc:docMk/>
      </pc:docMkLst>
      <pc:sldChg chg="modSp">
        <pc:chgData name="Simona D. Smith" userId="S::simona.smith@lcisd.org::f3117f84-b632-4e58-9ae8-795c1929cab9" providerId="AD" clId="Web-{13DA9F2F-A2EE-1AFD-8388-DE0E60ACF126}" dt="2025-01-13T23:24:55.320" v="519" actId="20577"/>
        <pc:sldMkLst>
          <pc:docMk/>
          <pc:sldMk cId="1731717828" sldId="258"/>
        </pc:sldMkLst>
        <pc:spChg chg="mod">
          <ac:chgData name="Simona D. Smith" userId="S::simona.smith@lcisd.org::f3117f84-b632-4e58-9ae8-795c1929cab9" providerId="AD" clId="Web-{13DA9F2F-A2EE-1AFD-8388-DE0E60ACF126}" dt="2025-01-13T23:24:55.320" v="519" actId="20577"/>
          <ac:spMkLst>
            <pc:docMk/>
            <pc:sldMk cId="1731717828" sldId="258"/>
            <ac:spMk id="4" creationId="{82ABC7D0-7F81-5280-D3BA-B5370956890A}"/>
          </ac:spMkLst>
        </pc:spChg>
      </pc:sldChg>
      <pc:sldChg chg="modSp">
        <pc:chgData name="Simona D. Smith" userId="S::simona.smith@lcisd.org::f3117f84-b632-4e58-9ae8-795c1929cab9" providerId="AD" clId="Web-{13DA9F2F-A2EE-1AFD-8388-DE0E60ACF126}" dt="2025-01-13T21:34:54.395" v="0" actId="1076"/>
        <pc:sldMkLst>
          <pc:docMk/>
          <pc:sldMk cId="334361169" sldId="270"/>
        </pc:sldMkLst>
        <pc:spChg chg="mod">
          <ac:chgData name="Simona D. Smith" userId="S::simona.smith@lcisd.org::f3117f84-b632-4e58-9ae8-795c1929cab9" providerId="AD" clId="Web-{13DA9F2F-A2EE-1AFD-8388-DE0E60ACF126}" dt="2025-01-13T21:34:54.395" v="0" actId="1076"/>
          <ac:spMkLst>
            <pc:docMk/>
            <pc:sldMk cId="334361169" sldId="270"/>
            <ac:spMk id="2" creationId="{0BD3EA02-E3C2-7B7B-3669-DC31090C1E3A}"/>
          </ac:spMkLst>
        </pc:spChg>
      </pc:sldChg>
      <pc:sldChg chg="modSp">
        <pc:chgData name="Simona D. Smith" userId="S::simona.smith@lcisd.org::f3117f84-b632-4e58-9ae8-795c1929cab9" providerId="AD" clId="Web-{13DA9F2F-A2EE-1AFD-8388-DE0E60ACF126}" dt="2025-01-13T22:25:26.616" v="517" actId="20577"/>
        <pc:sldMkLst>
          <pc:docMk/>
          <pc:sldMk cId="1023840005" sldId="271"/>
        </pc:sldMkLst>
        <pc:spChg chg="mod">
          <ac:chgData name="Simona D. Smith" userId="S::simona.smith@lcisd.org::f3117f84-b632-4e58-9ae8-795c1929cab9" providerId="AD" clId="Web-{13DA9F2F-A2EE-1AFD-8388-DE0E60ACF126}" dt="2025-01-13T22:25:26.616" v="517" actId="20577"/>
          <ac:spMkLst>
            <pc:docMk/>
            <pc:sldMk cId="1023840005" sldId="271"/>
            <ac:spMk id="36" creationId="{AE284080-A157-649A-6BD9-3D5BFEDA6B7F}"/>
          </ac:spMkLst>
        </pc:spChg>
      </pc:sldChg>
    </pc:docChg>
  </pc:docChgLst>
  <pc:docChgLst>
    <pc:chgData name="Simona D. Smith" userId="S::simona.smith@lcisd.org::f3117f84-b632-4e58-9ae8-795c1929cab9" providerId="AD" clId="Web-{1DAA250A-7967-07D0-F2D0-B0A3D0ED3A33}"/>
    <pc:docChg chg="modSld">
      <pc:chgData name="Simona D. Smith" userId="S::simona.smith@lcisd.org::f3117f84-b632-4e58-9ae8-795c1929cab9" providerId="AD" clId="Web-{1DAA250A-7967-07D0-F2D0-B0A3D0ED3A33}" dt="2025-01-13T23:51:53.427" v="41" actId="20577"/>
      <pc:docMkLst>
        <pc:docMk/>
      </pc:docMkLst>
      <pc:sldChg chg="modSp">
        <pc:chgData name="Simona D. Smith" userId="S::simona.smith@lcisd.org::f3117f84-b632-4e58-9ae8-795c1929cab9" providerId="AD" clId="Web-{1DAA250A-7967-07D0-F2D0-B0A3D0ED3A33}" dt="2025-01-13T23:51:53.427" v="41" actId="20577"/>
        <pc:sldMkLst>
          <pc:docMk/>
          <pc:sldMk cId="799476472" sldId="265"/>
        </pc:sldMkLst>
        <pc:graphicFrameChg chg="modGraphic">
          <ac:chgData name="Simona D. Smith" userId="S::simona.smith@lcisd.org::f3117f84-b632-4e58-9ae8-795c1929cab9" providerId="AD" clId="Web-{1DAA250A-7967-07D0-F2D0-B0A3D0ED3A33}" dt="2025-01-13T23:51:53.427" v="41" actId="20577"/>
          <ac:graphicFrameMkLst>
            <pc:docMk/>
            <pc:sldMk cId="799476472" sldId="265"/>
            <ac:graphicFrameMk id="5" creationId="{5B5CFD0A-D421-5EF6-242D-5A0AA86D819C}"/>
          </ac:graphicFrameMkLst>
        </pc:graphicFrameChg>
      </pc:sldChg>
    </pc:docChg>
  </pc:docChgLst>
  <pc:docChgLst>
    <pc:chgData name="Simona D. Smith" userId="S::simona.smith@lcisd.org::f3117f84-b632-4e58-9ae8-795c1929cab9" providerId="AD" clId="Web-{7E68249A-CEF7-36BF-C4D1-CEDE3E88EAC7}"/>
    <pc:docChg chg="modSld sldOrd">
      <pc:chgData name="Simona D. Smith" userId="S::simona.smith@lcisd.org::f3117f84-b632-4e58-9ae8-795c1929cab9" providerId="AD" clId="Web-{7E68249A-CEF7-36BF-C4D1-CEDE3E88EAC7}" dt="2025-01-15T23:32:37.805" v="17"/>
      <pc:docMkLst>
        <pc:docMk/>
      </pc:docMkLst>
      <pc:sldChg chg="ord">
        <pc:chgData name="Simona D. Smith" userId="S::simona.smith@lcisd.org::f3117f84-b632-4e58-9ae8-795c1929cab9" providerId="AD" clId="Web-{7E68249A-CEF7-36BF-C4D1-CEDE3E88EAC7}" dt="2025-01-15T23:29:52.876" v="15"/>
        <pc:sldMkLst>
          <pc:docMk/>
          <pc:sldMk cId="2582383322" sldId="259"/>
        </pc:sldMkLst>
      </pc:sldChg>
      <pc:sldChg chg="ord">
        <pc:chgData name="Simona D. Smith" userId="S::simona.smith@lcisd.org::f3117f84-b632-4e58-9ae8-795c1929cab9" providerId="AD" clId="Web-{7E68249A-CEF7-36BF-C4D1-CEDE3E88EAC7}" dt="2025-01-15T23:29:44.844" v="13"/>
        <pc:sldMkLst>
          <pc:docMk/>
          <pc:sldMk cId="134572780" sldId="264"/>
        </pc:sldMkLst>
      </pc:sldChg>
      <pc:sldChg chg="modSp">
        <pc:chgData name="Simona D. Smith" userId="S::simona.smith@lcisd.org::f3117f84-b632-4e58-9ae8-795c1929cab9" providerId="AD" clId="Web-{7E68249A-CEF7-36BF-C4D1-CEDE3E88EAC7}" dt="2025-01-14T21:03:24.483" v="8" actId="1076"/>
        <pc:sldMkLst>
          <pc:docMk/>
          <pc:sldMk cId="799476472" sldId="265"/>
        </pc:sldMkLst>
        <pc:graphicFrameChg chg="mod">
          <ac:chgData name="Simona D. Smith" userId="S::simona.smith@lcisd.org::f3117f84-b632-4e58-9ae8-795c1929cab9" providerId="AD" clId="Web-{7E68249A-CEF7-36BF-C4D1-CEDE3E88EAC7}" dt="2025-01-14T21:03:19.124" v="7" actId="1076"/>
          <ac:graphicFrameMkLst>
            <pc:docMk/>
            <pc:sldMk cId="799476472" sldId="265"/>
            <ac:graphicFrameMk id="5" creationId="{5B5CFD0A-D421-5EF6-242D-5A0AA86D819C}"/>
          </ac:graphicFrameMkLst>
        </pc:graphicFrameChg>
        <pc:picChg chg="mod">
          <ac:chgData name="Simona D. Smith" userId="S::simona.smith@lcisd.org::f3117f84-b632-4e58-9ae8-795c1929cab9" providerId="AD" clId="Web-{7E68249A-CEF7-36BF-C4D1-CEDE3E88EAC7}" dt="2025-01-14T21:03:24.483" v="8" actId="1076"/>
          <ac:picMkLst>
            <pc:docMk/>
            <pc:sldMk cId="799476472" sldId="265"/>
            <ac:picMk id="18" creationId="{161B929D-040C-D55D-A80C-E2AF5AC31E3E}"/>
          </ac:picMkLst>
        </pc:picChg>
      </pc:sldChg>
      <pc:sldChg chg="modSp">
        <pc:chgData name="Simona D. Smith" userId="S::simona.smith@lcisd.org::f3117f84-b632-4e58-9ae8-795c1929cab9" providerId="AD" clId="Web-{7E68249A-CEF7-36BF-C4D1-CEDE3E88EAC7}" dt="2025-01-14T21:00:12.068" v="4" actId="20577"/>
        <pc:sldMkLst>
          <pc:docMk/>
          <pc:sldMk cId="77959101" sldId="268"/>
        </pc:sldMkLst>
        <pc:spChg chg="mod">
          <ac:chgData name="Simona D. Smith" userId="S::simona.smith@lcisd.org::f3117f84-b632-4e58-9ae8-795c1929cab9" providerId="AD" clId="Web-{7E68249A-CEF7-36BF-C4D1-CEDE3E88EAC7}" dt="2025-01-14T21:00:12.068" v="4" actId="20577"/>
          <ac:spMkLst>
            <pc:docMk/>
            <pc:sldMk cId="77959101" sldId="268"/>
            <ac:spMk id="2" creationId="{AE365A1A-BEB5-0FCD-A45E-A463704C37C3}"/>
          </ac:spMkLst>
        </pc:spChg>
        <pc:picChg chg="mod">
          <ac:chgData name="Simona D. Smith" userId="S::simona.smith@lcisd.org::f3117f84-b632-4e58-9ae8-795c1929cab9" providerId="AD" clId="Web-{7E68249A-CEF7-36BF-C4D1-CEDE3E88EAC7}" dt="2025-01-14T20:59:36.332" v="1" actId="1076"/>
          <ac:picMkLst>
            <pc:docMk/>
            <pc:sldMk cId="77959101" sldId="268"/>
            <ac:picMk id="4" creationId="{BA737138-D87A-BC5D-7973-D84A4741488F}"/>
          </ac:picMkLst>
        </pc:picChg>
      </pc:sldChg>
      <pc:sldChg chg="ord">
        <pc:chgData name="Simona D. Smith" userId="S::simona.smith@lcisd.org::f3117f84-b632-4e58-9ae8-795c1929cab9" providerId="AD" clId="Web-{7E68249A-CEF7-36BF-C4D1-CEDE3E88EAC7}" dt="2025-01-15T23:32:37.805" v="17"/>
        <pc:sldMkLst>
          <pc:docMk/>
          <pc:sldMk cId="736688319" sldId="272"/>
        </pc:sldMkLst>
      </pc:sldChg>
    </pc:docChg>
  </pc:docChgLst>
  <pc:docChgLst>
    <pc:chgData name="Kyle L. Little" userId="S::klittle@lcisd.org::530db43b-125c-4654-9ac9-d9e03468924d" providerId="AD" clId="Web-{9095C67C-0C3D-49CA-C599-2CE322BD4E6E}"/>
    <pc:docChg chg="modSld">
      <pc:chgData name="Kyle L. Little" userId="S::klittle@lcisd.org::530db43b-125c-4654-9ac9-d9e03468924d" providerId="AD" clId="Web-{9095C67C-0C3D-49CA-C599-2CE322BD4E6E}" dt="2025-01-13T20:59:48.686" v="157" actId="20577"/>
      <pc:docMkLst>
        <pc:docMk/>
      </pc:docMkLst>
      <pc:sldChg chg="modSp">
        <pc:chgData name="Kyle L. Little" userId="S::klittle@lcisd.org::530db43b-125c-4654-9ac9-d9e03468924d" providerId="AD" clId="Web-{9095C67C-0C3D-49CA-C599-2CE322BD4E6E}" dt="2025-01-13T20:50:55.007" v="120" actId="20577"/>
        <pc:sldMkLst>
          <pc:docMk/>
          <pc:sldMk cId="3432379905" sldId="260"/>
        </pc:sldMkLst>
        <pc:spChg chg="mod">
          <ac:chgData name="Kyle L. Little" userId="S::klittle@lcisd.org::530db43b-125c-4654-9ac9-d9e03468924d" providerId="AD" clId="Web-{9095C67C-0C3D-49CA-C599-2CE322BD4E6E}" dt="2025-01-13T20:50:55.007" v="120" actId="20577"/>
          <ac:spMkLst>
            <pc:docMk/>
            <pc:sldMk cId="3432379905" sldId="260"/>
            <ac:spMk id="3" creationId="{41768B1B-7A95-CD45-D70A-AA45FA363ECF}"/>
          </ac:spMkLst>
        </pc:spChg>
      </pc:sldChg>
      <pc:sldChg chg="modSp">
        <pc:chgData name="Kyle L. Little" userId="S::klittle@lcisd.org::530db43b-125c-4654-9ac9-d9e03468924d" providerId="AD" clId="Web-{9095C67C-0C3D-49CA-C599-2CE322BD4E6E}" dt="2025-01-13T20:59:48.686" v="157" actId="20577"/>
        <pc:sldMkLst>
          <pc:docMk/>
          <pc:sldMk cId="4220498825" sldId="261"/>
        </pc:sldMkLst>
        <pc:spChg chg="mod">
          <ac:chgData name="Kyle L. Little" userId="S::klittle@lcisd.org::530db43b-125c-4654-9ac9-d9e03468924d" providerId="AD" clId="Web-{9095C67C-0C3D-49CA-C599-2CE322BD4E6E}" dt="2025-01-13T20:59:48.686" v="157" actId="20577"/>
          <ac:spMkLst>
            <pc:docMk/>
            <pc:sldMk cId="4220498825" sldId="261"/>
            <ac:spMk id="2" creationId="{487887A8-F061-AA31-92CC-247AAF439862}"/>
          </ac:spMkLst>
        </pc:spChg>
        <pc:spChg chg="mod">
          <ac:chgData name="Kyle L. Little" userId="S::klittle@lcisd.org::530db43b-125c-4654-9ac9-d9e03468924d" providerId="AD" clId="Web-{9095C67C-0C3D-49CA-C599-2CE322BD4E6E}" dt="2025-01-13T20:47:45.801" v="9" actId="20577"/>
          <ac:spMkLst>
            <pc:docMk/>
            <pc:sldMk cId="4220498825" sldId="261"/>
            <ac:spMk id="3" creationId="{781962C4-2099-C4ED-6AD3-6592C4687290}"/>
          </ac:spMkLst>
        </pc:spChg>
      </pc:sldChg>
      <pc:sldChg chg="modSp">
        <pc:chgData name="Kyle L. Little" userId="S::klittle@lcisd.org::530db43b-125c-4654-9ac9-d9e03468924d" providerId="AD" clId="Web-{9095C67C-0C3D-49CA-C599-2CE322BD4E6E}" dt="2025-01-13T20:54:57.385" v="146" actId="20577"/>
        <pc:sldMkLst>
          <pc:docMk/>
          <pc:sldMk cId="1364932077" sldId="266"/>
        </pc:sldMkLst>
        <pc:spChg chg="mod">
          <ac:chgData name="Kyle L. Little" userId="S::klittle@lcisd.org::530db43b-125c-4654-9ac9-d9e03468924d" providerId="AD" clId="Web-{9095C67C-0C3D-49CA-C599-2CE322BD4E6E}" dt="2025-01-13T20:54:57.385" v="146" actId="20577"/>
          <ac:spMkLst>
            <pc:docMk/>
            <pc:sldMk cId="1364932077" sldId="266"/>
            <ac:spMk id="2" creationId="{FE2580D4-C1D9-EECF-8B9F-97B01BCAEF44}"/>
          </ac:spMkLst>
        </pc:spChg>
      </pc:sldChg>
      <pc:sldChg chg="modSp">
        <pc:chgData name="Kyle L. Little" userId="S::klittle@lcisd.org::530db43b-125c-4654-9ac9-d9e03468924d" providerId="AD" clId="Web-{9095C67C-0C3D-49CA-C599-2CE322BD4E6E}" dt="2025-01-13T20:55:18.182" v="148" actId="1076"/>
        <pc:sldMkLst>
          <pc:docMk/>
          <pc:sldMk cId="1097118785" sldId="267"/>
        </pc:sldMkLst>
        <pc:spChg chg="mod">
          <ac:chgData name="Kyle L. Little" userId="S::klittle@lcisd.org::530db43b-125c-4654-9ac9-d9e03468924d" providerId="AD" clId="Web-{9095C67C-0C3D-49CA-C599-2CE322BD4E6E}" dt="2025-01-13T20:55:18.182" v="148" actId="1076"/>
          <ac:spMkLst>
            <pc:docMk/>
            <pc:sldMk cId="1097118785" sldId="267"/>
            <ac:spMk id="2" creationId="{879EEDB6-5A69-7840-72D1-F29C299C8372}"/>
          </ac:spMkLst>
        </pc:spChg>
        <pc:spChg chg="mod">
          <ac:chgData name="Kyle L. Little" userId="S::klittle@lcisd.org::530db43b-125c-4654-9ac9-d9e03468924d" providerId="AD" clId="Web-{9095C67C-0C3D-49CA-C599-2CE322BD4E6E}" dt="2025-01-13T20:53:38.306" v="129" actId="20577"/>
          <ac:spMkLst>
            <pc:docMk/>
            <pc:sldMk cId="1097118785" sldId="267"/>
            <ac:spMk id="3" creationId="{22358781-4BF1-CE78-43E4-EC722286C51D}"/>
          </ac:spMkLst>
        </pc:spChg>
        <pc:spChg chg="mod">
          <ac:chgData name="Kyle L. Little" userId="S::klittle@lcisd.org::530db43b-125c-4654-9ac9-d9e03468924d" providerId="AD" clId="Web-{9095C67C-0C3D-49CA-C599-2CE322BD4E6E}" dt="2025-01-13T20:54:04.447" v="139" actId="20577"/>
          <ac:spMkLst>
            <pc:docMk/>
            <pc:sldMk cId="1097118785" sldId="267"/>
            <ac:spMk id="6" creationId="{D74178EF-E691-BAE2-1064-931D0838E55F}"/>
          </ac:spMkLst>
        </pc:spChg>
        <pc:picChg chg="mod">
          <ac:chgData name="Kyle L. Little" userId="S::klittle@lcisd.org::530db43b-125c-4654-9ac9-d9e03468924d" providerId="AD" clId="Web-{9095C67C-0C3D-49CA-C599-2CE322BD4E6E}" dt="2025-01-13T20:53:23.665" v="126" actId="1076"/>
          <ac:picMkLst>
            <pc:docMk/>
            <pc:sldMk cId="1097118785" sldId="267"/>
            <ac:picMk id="5" creationId="{7AC4A200-1B81-D002-4655-79148E4B068F}"/>
          </ac:picMkLst>
        </pc:picChg>
        <pc:picChg chg="mod">
          <ac:chgData name="Kyle L. Little" userId="S::klittle@lcisd.org::530db43b-125c-4654-9ac9-d9e03468924d" providerId="AD" clId="Web-{9095C67C-0C3D-49CA-C599-2CE322BD4E6E}" dt="2025-01-13T20:53:20.384" v="125" actId="1076"/>
          <ac:picMkLst>
            <pc:docMk/>
            <pc:sldMk cId="1097118785" sldId="267"/>
            <ac:picMk id="9" creationId="{1F1709AF-D5F4-7AF9-51F2-CFC2348E383F}"/>
          </ac:picMkLst>
        </pc:picChg>
      </pc:sldChg>
      <pc:sldChg chg="modSp">
        <pc:chgData name="Kyle L. Little" userId="S::klittle@lcisd.org::530db43b-125c-4654-9ac9-d9e03468924d" providerId="AD" clId="Web-{9095C67C-0C3D-49CA-C599-2CE322BD4E6E}" dt="2025-01-13T20:52:32.774" v="122" actId="1076"/>
        <pc:sldMkLst>
          <pc:docMk/>
          <pc:sldMk cId="77959101" sldId="268"/>
        </pc:sldMkLst>
        <pc:spChg chg="mod">
          <ac:chgData name="Kyle L. Little" userId="S::klittle@lcisd.org::530db43b-125c-4654-9ac9-d9e03468924d" providerId="AD" clId="Web-{9095C67C-0C3D-49CA-C599-2CE322BD4E6E}" dt="2025-01-13T20:52:32.774" v="122" actId="1076"/>
          <ac:spMkLst>
            <pc:docMk/>
            <pc:sldMk cId="77959101" sldId="268"/>
            <ac:spMk id="2" creationId="{AE365A1A-BEB5-0FCD-A45E-A463704C37C3}"/>
          </ac:spMkLst>
        </pc:spChg>
      </pc:sldChg>
      <pc:sldChg chg="modSp">
        <pc:chgData name="Kyle L. Little" userId="S::klittle@lcisd.org::530db43b-125c-4654-9ac9-d9e03468924d" providerId="AD" clId="Web-{9095C67C-0C3D-49CA-C599-2CE322BD4E6E}" dt="2025-01-13T20:54:16.134" v="145" actId="20577"/>
        <pc:sldMkLst>
          <pc:docMk/>
          <pc:sldMk cId="334361169" sldId="270"/>
        </pc:sldMkLst>
        <pc:spChg chg="mod">
          <ac:chgData name="Kyle L. Little" userId="S::klittle@lcisd.org::530db43b-125c-4654-9ac9-d9e03468924d" providerId="AD" clId="Web-{9095C67C-0C3D-49CA-C599-2CE322BD4E6E}" dt="2025-01-13T20:54:16.134" v="145" actId="20577"/>
          <ac:spMkLst>
            <pc:docMk/>
            <pc:sldMk cId="334361169" sldId="270"/>
            <ac:spMk id="2" creationId="{0BD3EA02-E3C2-7B7B-3669-DC31090C1E3A}"/>
          </ac:spMkLst>
        </pc:spChg>
      </pc:sldChg>
      <pc:sldChg chg="addSp delSp modSp mod setBg">
        <pc:chgData name="Kyle L. Little" userId="S::klittle@lcisd.org::530db43b-125c-4654-9ac9-d9e03468924d" providerId="AD" clId="Web-{9095C67C-0C3D-49CA-C599-2CE322BD4E6E}" dt="2025-01-13T20:56:59.871" v="156" actId="14100"/>
        <pc:sldMkLst>
          <pc:docMk/>
          <pc:sldMk cId="736688319" sldId="272"/>
        </pc:sldMkLst>
        <pc:spChg chg="mod ord">
          <ac:chgData name="Kyle L. Little" userId="S::klittle@lcisd.org::530db43b-125c-4654-9ac9-d9e03468924d" providerId="AD" clId="Web-{9095C67C-0C3D-49CA-C599-2CE322BD4E6E}" dt="2025-01-13T20:56:54.199" v="155"/>
          <ac:spMkLst>
            <pc:docMk/>
            <pc:sldMk cId="736688319" sldId="272"/>
            <ac:spMk id="2" creationId="{E1BF35EB-0CB6-E70B-B753-E072ED7CDEB6}"/>
          </ac:spMkLst>
        </pc:spChg>
        <pc:spChg chg="add">
          <ac:chgData name="Kyle L. Little" userId="S::klittle@lcisd.org::530db43b-125c-4654-9ac9-d9e03468924d" providerId="AD" clId="Web-{9095C67C-0C3D-49CA-C599-2CE322BD4E6E}" dt="2025-01-13T20:56:54.199" v="155"/>
          <ac:spMkLst>
            <pc:docMk/>
            <pc:sldMk cId="736688319" sldId="272"/>
            <ac:spMk id="13" creationId="{670D6F2B-93AF-47D6-9378-5E54BE0AC69F}"/>
          </ac:spMkLst>
        </pc:spChg>
        <pc:spChg chg="add">
          <ac:chgData name="Kyle L. Little" userId="S::klittle@lcisd.org::530db43b-125c-4654-9ac9-d9e03468924d" providerId="AD" clId="Web-{9095C67C-0C3D-49CA-C599-2CE322BD4E6E}" dt="2025-01-13T20:56:54.199" v="155"/>
          <ac:spMkLst>
            <pc:docMk/>
            <pc:sldMk cId="736688319" sldId="272"/>
            <ac:spMk id="15" creationId="{2D529E20-662F-4915-ACD7-970C026FDB7F}"/>
          </ac:spMkLst>
        </pc:spChg>
        <pc:spChg chg="add">
          <ac:chgData name="Kyle L. Little" userId="S::klittle@lcisd.org::530db43b-125c-4654-9ac9-d9e03468924d" providerId="AD" clId="Web-{9095C67C-0C3D-49CA-C599-2CE322BD4E6E}" dt="2025-01-13T20:56:54.199" v="155"/>
          <ac:spMkLst>
            <pc:docMk/>
            <pc:sldMk cId="736688319" sldId="272"/>
            <ac:spMk id="17" creationId="{1AD5EB79-7F9A-4BBC-92A5-188382CBA1B6}"/>
          </ac:spMkLst>
        </pc:spChg>
        <pc:spChg chg="add">
          <ac:chgData name="Kyle L. Little" userId="S::klittle@lcisd.org::530db43b-125c-4654-9ac9-d9e03468924d" providerId="AD" clId="Web-{9095C67C-0C3D-49CA-C599-2CE322BD4E6E}" dt="2025-01-13T20:56:54.199" v="155"/>
          <ac:spMkLst>
            <pc:docMk/>
            <pc:sldMk cId="736688319" sldId="272"/>
            <ac:spMk id="19" creationId="{B9B8A17F-DC3A-4D9A-AA53-9BFB894CD7BA}"/>
          </ac:spMkLst>
        </pc:spChg>
        <pc:grpChg chg="add">
          <ac:chgData name="Kyle L. Little" userId="S::klittle@lcisd.org::530db43b-125c-4654-9ac9-d9e03468924d" providerId="AD" clId="Web-{9095C67C-0C3D-49CA-C599-2CE322BD4E6E}" dt="2025-01-13T20:56:54.199" v="155"/>
          <ac:grpSpMkLst>
            <pc:docMk/>
            <pc:sldMk cId="736688319" sldId="272"/>
            <ac:grpSpMk id="9" creationId="{6503EB0F-2257-4A3E-A73B-E1DE769B459F}"/>
          </ac:grpSpMkLst>
        </pc:grpChg>
        <pc:picChg chg="add mod ord">
          <ac:chgData name="Kyle L. Little" userId="S::klittle@lcisd.org::530db43b-125c-4654-9ac9-d9e03468924d" providerId="AD" clId="Web-{9095C67C-0C3D-49CA-C599-2CE322BD4E6E}" dt="2025-01-13T20:56:59.871" v="156" actId="14100"/>
          <ac:picMkLst>
            <pc:docMk/>
            <pc:sldMk cId="736688319" sldId="272"/>
            <ac:picMk id="4" creationId="{81035670-040F-746A-8387-91F8874C63A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44C14-DE4A-46DD-9C23-36A58BD8624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AB81B42-8940-4A98-827E-55FD7D4265B3}">
      <dgm:prSet/>
      <dgm:spPr/>
      <dgm:t>
        <a:bodyPr/>
        <a:lstStyle/>
        <a:p>
          <a:r>
            <a:rPr lang="en-US"/>
            <a:t>School Hours- 9:05-4:30</a:t>
          </a:r>
        </a:p>
        <a:p>
          <a:r>
            <a:rPr lang="en-US"/>
            <a:t>Doors open at 8:35</a:t>
          </a:r>
        </a:p>
      </dgm:t>
    </dgm:pt>
    <dgm:pt modelId="{138FD177-31BC-469E-BB55-F31D04CEEE9D}" type="parTrans" cxnId="{C98C722B-523A-4339-A6A8-976976B79D5D}">
      <dgm:prSet/>
      <dgm:spPr/>
      <dgm:t>
        <a:bodyPr/>
        <a:lstStyle/>
        <a:p>
          <a:endParaRPr lang="en-US"/>
        </a:p>
      </dgm:t>
    </dgm:pt>
    <dgm:pt modelId="{42A7D59E-F0E7-42B1-9F42-71227B7CDF34}" type="sibTrans" cxnId="{C98C722B-523A-4339-A6A8-976976B79D5D}">
      <dgm:prSet/>
      <dgm:spPr/>
      <dgm:t>
        <a:bodyPr/>
        <a:lstStyle/>
        <a:p>
          <a:endParaRPr lang="en-US"/>
        </a:p>
      </dgm:t>
    </dgm:pt>
    <dgm:pt modelId="{4DAE7F3B-EA3A-4575-9504-68973C81E31B}">
      <dgm:prSet/>
      <dgm:spPr/>
      <dgm:t>
        <a:bodyPr/>
        <a:lstStyle/>
        <a:p>
          <a:r>
            <a:rPr lang="en-US"/>
            <a:t>60 minute class periods</a:t>
          </a:r>
        </a:p>
      </dgm:t>
    </dgm:pt>
    <dgm:pt modelId="{5B01BEED-D99E-4940-9E93-336EA8A319C1}" type="parTrans" cxnId="{B72C0752-1D15-43DC-95A7-BEBED0745F4C}">
      <dgm:prSet/>
      <dgm:spPr/>
      <dgm:t>
        <a:bodyPr/>
        <a:lstStyle/>
        <a:p>
          <a:endParaRPr lang="en-US"/>
        </a:p>
      </dgm:t>
    </dgm:pt>
    <dgm:pt modelId="{416DF8B8-CBA3-438C-93AF-D301A21B6DFC}" type="sibTrans" cxnId="{B72C0752-1D15-43DC-95A7-BEBED0745F4C}">
      <dgm:prSet/>
      <dgm:spPr/>
      <dgm:t>
        <a:bodyPr/>
        <a:lstStyle/>
        <a:p>
          <a:endParaRPr lang="en-US"/>
        </a:p>
      </dgm:t>
    </dgm:pt>
    <dgm:pt modelId="{7D53BDE6-1228-4424-9DFB-87A12B10107B}">
      <dgm:prSet/>
      <dgm:spPr/>
      <dgm:t>
        <a:bodyPr/>
        <a:lstStyle/>
        <a:p>
          <a:r>
            <a:rPr lang="en-US"/>
            <a:t>4- minute passing period</a:t>
          </a:r>
        </a:p>
      </dgm:t>
    </dgm:pt>
    <dgm:pt modelId="{26F69181-A973-416B-8B2C-8A564F1B5E6A}" type="parTrans" cxnId="{6F6A1EC9-5AC1-4B3E-8D1D-D2318A92C7FE}">
      <dgm:prSet/>
      <dgm:spPr/>
      <dgm:t>
        <a:bodyPr/>
        <a:lstStyle/>
        <a:p>
          <a:endParaRPr lang="en-US"/>
        </a:p>
      </dgm:t>
    </dgm:pt>
    <dgm:pt modelId="{868F03FC-A969-446C-8C9B-DF5509FC72CD}" type="sibTrans" cxnId="{6F6A1EC9-5AC1-4B3E-8D1D-D2318A92C7FE}">
      <dgm:prSet/>
      <dgm:spPr/>
      <dgm:t>
        <a:bodyPr/>
        <a:lstStyle/>
        <a:p>
          <a:endParaRPr lang="en-US"/>
        </a:p>
      </dgm:t>
    </dgm:pt>
    <dgm:pt modelId="{95A04F78-19C6-448B-9FE7-682EB43C5DA0}" type="pres">
      <dgm:prSet presAssocID="{21D44C14-DE4A-46DD-9C23-36A58BD8624A}" presName="root" presStyleCnt="0">
        <dgm:presLayoutVars>
          <dgm:dir/>
          <dgm:resizeHandles val="exact"/>
        </dgm:presLayoutVars>
      </dgm:prSet>
      <dgm:spPr/>
    </dgm:pt>
    <dgm:pt modelId="{51B22FF7-E6E7-4C33-A2A4-C54904B021CB}" type="pres">
      <dgm:prSet presAssocID="{BAB81B42-8940-4A98-827E-55FD7D4265B3}" presName="compNode" presStyleCnt="0"/>
      <dgm:spPr/>
    </dgm:pt>
    <dgm:pt modelId="{D5921D74-002C-45A8-BF52-249258B47E16}" type="pres">
      <dgm:prSet presAssocID="{BAB81B42-8940-4A98-827E-55FD7D4265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0B2DD486-F2AF-46FE-B099-6B3E9862BF9C}" type="pres">
      <dgm:prSet presAssocID="{BAB81B42-8940-4A98-827E-55FD7D4265B3}" presName="spaceRect" presStyleCnt="0"/>
      <dgm:spPr/>
    </dgm:pt>
    <dgm:pt modelId="{91DDA28D-0E4E-43E2-B6F9-FC2B8C3A42EA}" type="pres">
      <dgm:prSet presAssocID="{BAB81B42-8940-4A98-827E-55FD7D4265B3}" presName="textRect" presStyleLbl="revTx" presStyleIdx="0" presStyleCnt="3">
        <dgm:presLayoutVars>
          <dgm:chMax val="1"/>
          <dgm:chPref val="1"/>
        </dgm:presLayoutVars>
      </dgm:prSet>
      <dgm:spPr/>
    </dgm:pt>
    <dgm:pt modelId="{007E53C6-85E1-417F-B252-C6D25571A6A6}" type="pres">
      <dgm:prSet presAssocID="{42A7D59E-F0E7-42B1-9F42-71227B7CDF34}" presName="sibTrans" presStyleCnt="0"/>
      <dgm:spPr/>
    </dgm:pt>
    <dgm:pt modelId="{59FCEA5F-EEC3-45AA-805D-A86FBA774689}" type="pres">
      <dgm:prSet presAssocID="{4DAE7F3B-EA3A-4575-9504-68973C81E31B}" presName="compNode" presStyleCnt="0"/>
      <dgm:spPr/>
    </dgm:pt>
    <dgm:pt modelId="{FC9FDDBD-BC7E-4939-AC7F-2DB0E4EF0BCD}" type="pres">
      <dgm:prSet presAssocID="{4DAE7F3B-EA3A-4575-9504-68973C81E31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A688408D-7291-4B35-9D70-E529A6726566}" type="pres">
      <dgm:prSet presAssocID="{4DAE7F3B-EA3A-4575-9504-68973C81E31B}" presName="spaceRect" presStyleCnt="0"/>
      <dgm:spPr/>
    </dgm:pt>
    <dgm:pt modelId="{7AD44948-EB85-411F-9BBE-957E11F03639}" type="pres">
      <dgm:prSet presAssocID="{4DAE7F3B-EA3A-4575-9504-68973C81E31B}" presName="textRect" presStyleLbl="revTx" presStyleIdx="1" presStyleCnt="3">
        <dgm:presLayoutVars>
          <dgm:chMax val="1"/>
          <dgm:chPref val="1"/>
        </dgm:presLayoutVars>
      </dgm:prSet>
      <dgm:spPr/>
    </dgm:pt>
    <dgm:pt modelId="{FA01A014-AC9C-4BB1-8D3F-E9DE2E709FCF}" type="pres">
      <dgm:prSet presAssocID="{416DF8B8-CBA3-438C-93AF-D301A21B6DFC}" presName="sibTrans" presStyleCnt="0"/>
      <dgm:spPr/>
    </dgm:pt>
    <dgm:pt modelId="{2AD9D58A-6E35-484F-8159-4CE0FDC73BAA}" type="pres">
      <dgm:prSet presAssocID="{7D53BDE6-1228-4424-9DFB-87A12B10107B}" presName="compNode" presStyleCnt="0"/>
      <dgm:spPr/>
    </dgm:pt>
    <dgm:pt modelId="{D861F237-2E18-47D0-BBA1-DF370F11C056}" type="pres">
      <dgm:prSet presAssocID="{7D53BDE6-1228-4424-9DFB-87A12B10107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10B3617A-3B14-4ED6-B53A-18B0177443B1}" type="pres">
      <dgm:prSet presAssocID="{7D53BDE6-1228-4424-9DFB-87A12B10107B}" presName="spaceRect" presStyleCnt="0"/>
      <dgm:spPr/>
    </dgm:pt>
    <dgm:pt modelId="{A9C23AFF-7DCD-4ED9-BA0D-C444682A42A8}" type="pres">
      <dgm:prSet presAssocID="{7D53BDE6-1228-4424-9DFB-87A12B10107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A7E0513-D6AA-49A4-995E-DB423BF440D6}" type="presOf" srcId="{21D44C14-DE4A-46DD-9C23-36A58BD8624A}" destId="{95A04F78-19C6-448B-9FE7-682EB43C5DA0}" srcOrd="0" destOrd="0" presId="urn:microsoft.com/office/officeart/2018/2/layout/IconLabelList"/>
    <dgm:cxn modelId="{C98C722B-523A-4339-A6A8-976976B79D5D}" srcId="{21D44C14-DE4A-46DD-9C23-36A58BD8624A}" destId="{BAB81B42-8940-4A98-827E-55FD7D4265B3}" srcOrd="0" destOrd="0" parTransId="{138FD177-31BC-469E-BB55-F31D04CEEE9D}" sibTransId="{42A7D59E-F0E7-42B1-9F42-71227B7CDF34}"/>
    <dgm:cxn modelId="{B72C0752-1D15-43DC-95A7-BEBED0745F4C}" srcId="{21D44C14-DE4A-46DD-9C23-36A58BD8624A}" destId="{4DAE7F3B-EA3A-4575-9504-68973C81E31B}" srcOrd="1" destOrd="0" parTransId="{5B01BEED-D99E-4940-9E93-336EA8A319C1}" sibTransId="{416DF8B8-CBA3-438C-93AF-D301A21B6DFC}"/>
    <dgm:cxn modelId="{D653CBB8-D619-4D4C-964F-68BDEEEF154A}" type="presOf" srcId="{4DAE7F3B-EA3A-4575-9504-68973C81E31B}" destId="{7AD44948-EB85-411F-9BBE-957E11F03639}" srcOrd="0" destOrd="0" presId="urn:microsoft.com/office/officeart/2018/2/layout/IconLabelList"/>
    <dgm:cxn modelId="{6F6A1EC9-5AC1-4B3E-8D1D-D2318A92C7FE}" srcId="{21D44C14-DE4A-46DD-9C23-36A58BD8624A}" destId="{7D53BDE6-1228-4424-9DFB-87A12B10107B}" srcOrd="2" destOrd="0" parTransId="{26F69181-A973-416B-8B2C-8A564F1B5E6A}" sibTransId="{868F03FC-A969-446C-8C9B-DF5509FC72CD}"/>
    <dgm:cxn modelId="{B19890D6-2DED-4E66-B45B-AE837EDA9E69}" type="presOf" srcId="{7D53BDE6-1228-4424-9DFB-87A12B10107B}" destId="{A9C23AFF-7DCD-4ED9-BA0D-C444682A42A8}" srcOrd="0" destOrd="0" presId="urn:microsoft.com/office/officeart/2018/2/layout/IconLabelList"/>
    <dgm:cxn modelId="{2BB548DA-4328-42E9-B0D5-CB1EFCE883BB}" type="presOf" srcId="{BAB81B42-8940-4A98-827E-55FD7D4265B3}" destId="{91DDA28D-0E4E-43E2-B6F9-FC2B8C3A42EA}" srcOrd="0" destOrd="0" presId="urn:microsoft.com/office/officeart/2018/2/layout/IconLabelList"/>
    <dgm:cxn modelId="{88F2C82B-F9F2-4F20-A2DA-42DDA9531D1E}" type="presParOf" srcId="{95A04F78-19C6-448B-9FE7-682EB43C5DA0}" destId="{51B22FF7-E6E7-4C33-A2A4-C54904B021CB}" srcOrd="0" destOrd="0" presId="urn:microsoft.com/office/officeart/2018/2/layout/IconLabelList"/>
    <dgm:cxn modelId="{3F950969-971A-45F4-A505-8B2D4FD1EE33}" type="presParOf" srcId="{51B22FF7-E6E7-4C33-A2A4-C54904B021CB}" destId="{D5921D74-002C-45A8-BF52-249258B47E16}" srcOrd="0" destOrd="0" presId="urn:microsoft.com/office/officeart/2018/2/layout/IconLabelList"/>
    <dgm:cxn modelId="{8E53A1AA-0D10-4E34-8313-72D409119FCA}" type="presParOf" srcId="{51B22FF7-E6E7-4C33-A2A4-C54904B021CB}" destId="{0B2DD486-F2AF-46FE-B099-6B3E9862BF9C}" srcOrd="1" destOrd="0" presId="urn:microsoft.com/office/officeart/2018/2/layout/IconLabelList"/>
    <dgm:cxn modelId="{0E8DF779-EAAB-4E50-9EC1-0F1BE19E09BB}" type="presParOf" srcId="{51B22FF7-E6E7-4C33-A2A4-C54904B021CB}" destId="{91DDA28D-0E4E-43E2-B6F9-FC2B8C3A42EA}" srcOrd="2" destOrd="0" presId="urn:microsoft.com/office/officeart/2018/2/layout/IconLabelList"/>
    <dgm:cxn modelId="{8929B519-0E44-499F-9F13-7D05E1BE6C83}" type="presParOf" srcId="{95A04F78-19C6-448B-9FE7-682EB43C5DA0}" destId="{007E53C6-85E1-417F-B252-C6D25571A6A6}" srcOrd="1" destOrd="0" presId="urn:microsoft.com/office/officeart/2018/2/layout/IconLabelList"/>
    <dgm:cxn modelId="{00E31DB9-0DD4-40F7-AD71-BA0A567E3604}" type="presParOf" srcId="{95A04F78-19C6-448B-9FE7-682EB43C5DA0}" destId="{59FCEA5F-EEC3-45AA-805D-A86FBA774689}" srcOrd="2" destOrd="0" presId="urn:microsoft.com/office/officeart/2018/2/layout/IconLabelList"/>
    <dgm:cxn modelId="{3BAC7813-E546-4A73-ABCF-C0FD7156879F}" type="presParOf" srcId="{59FCEA5F-EEC3-45AA-805D-A86FBA774689}" destId="{FC9FDDBD-BC7E-4939-AC7F-2DB0E4EF0BCD}" srcOrd="0" destOrd="0" presId="urn:microsoft.com/office/officeart/2018/2/layout/IconLabelList"/>
    <dgm:cxn modelId="{4EA9A93C-3804-49FC-B11F-4EA0E4135A3B}" type="presParOf" srcId="{59FCEA5F-EEC3-45AA-805D-A86FBA774689}" destId="{A688408D-7291-4B35-9D70-E529A6726566}" srcOrd="1" destOrd="0" presId="urn:microsoft.com/office/officeart/2018/2/layout/IconLabelList"/>
    <dgm:cxn modelId="{F4A9D5F0-5D43-4F29-BBB0-BC687EB4A437}" type="presParOf" srcId="{59FCEA5F-EEC3-45AA-805D-A86FBA774689}" destId="{7AD44948-EB85-411F-9BBE-957E11F03639}" srcOrd="2" destOrd="0" presId="urn:microsoft.com/office/officeart/2018/2/layout/IconLabelList"/>
    <dgm:cxn modelId="{3FDB0995-65C8-425F-92C8-9C4CBA5E224F}" type="presParOf" srcId="{95A04F78-19C6-448B-9FE7-682EB43C5DA0}" destId="{FA01A014-AC9C-4BB1-8D3F-E9DE2E709FCF}" srcOrd="3" destOrd="0" presId="urn:microsoft.com/office/officeart/2018/2/layout/IconLabelList"/>
    <dgm:cxn modelId="{51C54990-479D-4E8F-AA47-29C2C5EA73F3}" type="presParOf" srcId="{95A04F78-19C6-448B-9FE7-682EB43C5DA0}" destId="{2AD9D58A-6E35-484F-8159-4CE0FDC73BAA}" srcOrd="4" destOrd="0" presId="urn:microsoft.com/office/officeart/2018/2/layout/IconLabelList"/>
    <dgm:cxn modelId="{AC163612-3511-410A-BC1F-CAFE919EEFF5}" type="presParOf" srcId="{2AD9D58A-6E35-484F-8159-4CE0FDC73BAA}" destId="{D861F237-2E18-47D0-BBA1-DF370F11C056}" srcOrd="0" destOrd="0" presId="urn:microsoft.com/office/officeart/2018/2/layout/IconLabelList"/>
    <dgm:cxn modelId="{43A7B002-107E-4D37-8BDE-46C316DF9420}" type="presParOf" srcId="{2AD9D58A-6E35-484F-8159-4CE0FDC73BAA}" destId="{10B3617A-3B14-4ED6-B53A-18B0177443B1}" srcOrd="1" destOrd="0" presId="urn:microsoft.com/office/officeart/2018/2/layout/IconLabelList"/>
    <dgm:cxn modelId="{6F9CD56A-D136-4A1C-9796-5D93DAD53C1D}" type="presParOf" srcId="{2AD9D58A-6E35-484F-8159-4CE0FDC73BAA}" destId="{A9C23AFF-7DCD-4ED9-BA0D-C444682A42A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80965F-6FAA-448F-98D7-F9458685A0B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7ED29A-7EB0-42C8-8162-638505E38786}">
      <dgm:prSet/>
      <dgm:spPr/>
      <dgm:t>
        <a:bodyPr/>
        <a:lstStyle/>
        <a:p>
          <a:r>
            <a:rPr lang="en-US"/>
            <a:t>Academic </a:t>
          </a:r>
        </a:p>
      </dgm:t>
    </dgm:pt>
    <dgm:pt modelId="{27A06608-7944-4AB7-910C-F937EFC730D9}" type="parTrans" cxnId="{C6D7A54E-1A1F-455F-8D62-0BA96AFE3AC8}">
      <dgm:prSet/>
      <dgm:spPr/>
      <dgm:t>
        <a:bodyPr/>
        <a:lstStyle/>
        <a:p>
          <a:endParaRPr lang="en-US"/>
        </a:p>
      </dgm:t>
    </dgm:pt>
    <dgm:pt modelId="{91A89D79-ACA0-4F1C-8720-1AA13984959D}" type="sibTrans" cxnId="{C6D7A54E-1A1F-455F-8D62-0BA96AFE3AC8}">
      <dgm:prSet/>
      <dgm:spPr/>
      <dgm:t>
        <a:bodyPr/>
        <a:lstStyle/>
        <a:p>
          <a:endParaRPr lang="en-US"/>
        </a:p>
      </dgm:t>
    </dgm:pt>
    <dgm:pt modelId="{50FFBE0D-036E-4C92-AEB0-0029A20603AD}">
      <dgm:prSet/>
      <dgm:spPr/>
      <dgm:t>
        <a:bodyPr/>
        <a:lstStyle/>
        <a:p>
          <a:pPr rtl="0"/>
          <a:r>
            <a:rPr lang="en-US"/>
            <a:t>Academic courses in middle school are</a:t>
          </a:r>
          <a:r>
            <a:rPr lang="en-US">
              <a:latin typeface="Gill Sans MT" panose="020B0502020104020203"/>
            </a:rPr>
            <a:t> ON</a:t>
          </a:r>
          <a:r>
            <a:rPr lang="en-US"/>
            <a:t> grade level.</a:t>
          </a:r>
        </a:p>
      </dgm:t>
    </dgm:pt>
    <dgm:pt modelId="{AC44C437-29CC-402C-83A4-CEA32432EC2C}" type="parTrans" cxnId="{D0069F88-6DAF-4622-9F69-A75B1DFC4E1A}">
      <dgm:prSet/>
      <dgm:spPr/>
      <dgm:t>
        <a:bodyPr/>
        <a:lstStyle/>
        <a:p>
          <a:endParaRPr lang="en-US"/>
        </a:p>
      </dgm:t>
    </dgm:pt>
    <dgm:pt modelId="{8E1A3E6D-A368-4F12-9DAB-8D73A7A4C3A7}" type="sibTrans" cxnId="{D0069F88-6DAF-4622-9F69-A75B1DFC4E1A}">
      <dgm:prSet/>
      <dgm:spPr/>
      <dgm:t>
        <a:bodyPr/>
        <a:lstStyle/>
        <a:p>
          <a:endParaRPr lang="en-US"/>
        </a:p>
      </dgm:t>
    </dgm:pt>
    <dgm:pt modelId="{9C15FF0A-92FE-44C1-8523-117884F4433E}">
      <dgm:prSet/>
      <dgm:spPr/>
      <dgm:t>
        <a:bodyPr/>
        <a:lstStyle/>
        <a:p>
          <a:r>
            <a:rPr lang="en-US"/>
            <a:t>Academic courses in middle school cover the same information that Pre AP courses do. </a:t>
          </a:r>
        </a:p>
      </dgm:t>
    </dgm:pt>
    <dgm:pt modelId="{53EB7364-CD9B-4EDA-9153-CB0CDD1F900F}" type="parTrans" cxnId="{898FF9E9-5C5A-46DD-B52C-B325E58327FD}">
      <dgm:prSet/>
      <dgm:spPr/>
      <dgm:t>
        <a:bodyPr/>
        <a:lstStyle/>
        <a:p>
          <a:endParaRPr lang="en-US"/>
        </a:p>
      </dgm:t>
    </dgm:pt>
    <dgm:pt modelId="{3F28FF90-F8BA-4A83-AF17-6B470F40DEF7}" type="sibTrans" cxnId="{898FF9E9-5C5A-46DD-B52C-B325E58327FD}">
      <dgm:prSet/>
      <dgm:spPr/>
      <dgm:t>
        <a:bodyPr/>
        <a:lstStyle/>
        <a:p>
          <a:endParaRPr lang="en-US"/>
        </a:p>
      </dgm:t>
    </dgm:pt>
    <dgm:pt modelId="{705A47C7-0FE8-4C01-9E9F-F2CAD544208B}">
      <dgm:prSet/>
      <dgm:spPr/>
      <dgm:t>
        <a:bodyPr/>
        <a:lstStyle/>
        <a:p>
          <a:r>
            <a:rPr lang="en-US"/>
            <a:t>PAP/GT</a:t>
          </a:r>
        </a:p>
      </dgm:t>
    </dgm:pt>
    <dgm:pt modelId="{8C1CC9ED-BC14-4BC4-AB75-11B3E014B519}" type="parTrans" cxnId="{FF3621BA-2F3E-407F-A5D6-E780B2016F31}">
      <dgm:prSet/>
      <dgm:spPr/>
      <dgm:t>
        <a:bodyPr/>
        <a:lstStyle/>
        <a:p>
          <a:endParaRPr lang="en-US"/>
        </a:p>
      </dgm:t>
    </dgm:pt>
    <dgm:pt modelId="{09A2BCBB-51AF-442A-A5D3-D30500AA803C}" type="sibTrans" cxnId="{FF3621BA-2F3E-407F-A5D6-E780B2016F31}">
      <dgm:prSet/>
      <dgm:spPr/>
      <dgm:t>
        <a:bodyPr/>
        <a:lstStyle/>
        <a:p>
          <a:endParaRPr lang="en-US"/>
        </a:p>
      </dgm:t>
    </dgm:pt>
    <dgm:pt modelId="{2D1EBFD1-7037-41E6-9611-4D4D2D831F02}">
      <dgm:prSet/>
      <dgm:spPr/>
      <dgm:t>
        <a:bodyPr/>
        <a:lstStyle/>
        <a:p>
          <a:r>
            <a:rPr lang="en-US"/>
            <a:t>Content is more in depth. </a:t>
          </a:r>
        </a:p>
      </dgm:t>
    </dgm:pt>
    <dgm:pt modelId="{B7B419B0-ED04-4CD9-B465-3294BD78F424}" type="parTrans" cxnId="{654A84E0-9102-401F-A791-0AAB02BF7769}">
      <dgm:prSet/>
      <dgm:spPr/>
      <dgm:t>
        <a:bodyPr/>
        <a:lstStyle/>
        <a:p>
          <a:endParaRPr lang="en-US"/>
        </a:p>
      </dgm:t>
    </dgm:pt>
    <dgm:pt modelId="{DFBC1331-C681-4F45-ABEC-922DEE425BE2}" type="sibTrans" cxnId="{654A84E0-9102-401F-A791-0AAB02BF7769}">
      <dgm:prSet/>
      <dgm:spPr/>
      <dgm:t>
        <a:bodyPr/>
        <a:lstStyle/>
        <a:p>
          <a:endParaRPr lang="en-US"/>
        </a:p>
      </dgm:t>
    </dgm:pt>
    <dgm:pt modelId="{96374A1C-E29B-4AA2-8E65-4C3662A6FD7F}">
      <dgm:prSet/>
      <dgm:spPr/>
      <dgm:t>
        <a:bodyPr/>
        <a:lstStyle/>
        <a:p>
          <a:r>
            <a:rPr lang="en-US"/>
            <a:t>Assignments are higher level thinking / more challenging. </a:t>
          </a:r>
        </a:p>
      </dgm:t>
    </dgm:pt>
    <dgm:pt modelId="{E670219A-51ED-40B3-8100-47791B9A677F}" type="parTrans" cxnId="{2648E108-14E9-456E-85DF-B67A42515340}">
      <dgm:prSet/>
      <dgm:spPr/>
      <dgm:t>
        <a:bodyPr/>
        <a:lstStyle/>
        <a:p>
          <a:endParaRPr lang="en-US"/>
        </a:p>
      </dgm:t>
    </dgm:pt>
    <dgm:pt modelId="{914B7993-BFA8-45FC-AF7E-8707D12E17D1}" type="sibTrans" cxnId="{2648E108-14E9-456E-85DF-B67A42515340}">
      <dgm:prSet/>
      <dgm:spPr/>
      <dgm:t>
        <a:bodyPr/>
        <a:lstStyle/>
        <a:p>
          <a:endParaRPr lang="en-US"/>
        </a:p>
      </dgm:t>
    </dgm:pt>
    <dgm:pt modelId="{047C28A6-AAA0-4545-9861-667FCC1E5E02}">
      <dgm:prSet/>
      <dgm:spPr/>
      <dgm:t>
        <a:bodyPr/>
        <a:lstStyle/>
        <a:p>
          <a:r>
            <a:rPr lang="en-US"/>
            <a:t>We encourage families to consult the 5th grade teacher, reference STAAR scores(Meets or Above), and reflect on nine weeks averages from 5th grade. </a:t>
          </a:r>
        </a:p>
      </dgm:t>
    </dgm:pt>
    <dgm:pt modelId="{7416FDA6-0EAA-466C-84C5-46FC18D1FED1}" type="parTrans" cxnId="{B8257354-9142-43DE-A78B-065B54E6472F}">
      <dgm:prSet/>
      <dgm:spPr/>
      <dgm:t>
        <a:bodyPr/>
        <a:lstStyle/>
        <a:p>
          <a:endParaRPr lang="en-US"/>
        </a:p>
      </dgm:t>
    </dgm:pt>
    <dgm:pt modelId="{012D6214-45B1-4CAF-A610-491A5EE3A793}" type="sibTrans" cxnId="{B8257354-9142-43DE-A78B-065B54E6472F}">
      <dgm:prSet/>
      <dgm:spPr/>
      <dgm:t>
        <a:bodyPr/>
        <a:lstStyle/>
        <a:p>
          <a:endParaRPr lang="en-US"/>
        </a:p>
      </dgm:t>
    </dgm:pt>
    <dgm:pt modelId="{0F478889-E462-4B1D-BC51-CAD0DC7F7DB2}" type="pres">
      <dgm:prSet presAssocID="{8580965F-6FAA-448F-98D7-F9458685A0B7}" presName="Name0" presStyleCnt="0">
        <dgm:presLayoutVars>
          <dgm:dir/>
          <dgm:animLvl val="lvl"/>
          <dgm:resizeHandles val="exact"/>
        </dgm:presLayoutVars>
      </dgm:prSet>
      <dgm:spPr/>
    </dgm:pt>
    <dgm:pt modelId="{87D30BAD-F268-4060-9A1B-7ED7B961F3C3}" type="pres">
      <dgm:prSet presAssocID="{5A7ED29A-7EB0-42C8-8162-638505E38786}" presName="composite" presStyleCnt="0"/>
      <dgm:spPr/>
    </dgm:pt>
    <dgm:pt modelId="{3BB27BEF-3A77-4724-BBD5-8EEC83961E01}" type="pres">
      <dgm:prSet presAssocID="{5A7ED29A-7EB0-42C8-8162-638505E38786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1E029A14-FE05-4B9F-A964-24299D6CA1EC}" type="pres">
      <dgm:prSet presAssocID="{5A7ED29A-7EB0-42C8-8162-638505E38786}" presName="desTx" presStyleLbl="revTx" presStyleIdx="0" presStyleCnt="2">
        <dgm:presLayoutVars>
          <dgm:bulletEnabled val="1"/>
        </dgm:presLayoutVars>
      </dgm:prSet>
      <dgm:spPr/>
    </dgm:pt>
    <dgm:pt modelId="{81C362F7-FF54-4B7B-9D67-85E8C8B60704}" type="pres">
      <dgm:prSet presAssocID="{91A89D79-ACA0-4F1C-8720-1AA13984959D}" presName="space" presStyleCnt="0"/>
      <dgm:spPr/>
    </dgm:pt>
    <dgm:pt modelId="{409A5B84-A348-47BC-880A-BD572EF369C2}" type="pres">
      <dgm:prSet presAssocID="{705A47C7-0FE8-4C01-9E9F-F2CAD544208B}" presName="composite" presStyleCnt="0"/>
      <dgm:spPr/>
    </dgm:pt>
    <dgm:pt modelId="{EC6FEA0D-7D8F-48FE-9E61-DE1F60CE1780}" type="pres">
      <dgm:prSet presAssocID="{705A47C7-0FE8-4C01-9E9F-F2CAD544208B}" presName="parTx" presStyleLbl="node1" presStyleIdx="1" presStyleCnt="2" custLinFactNeighborX="-1044">
        <dgm:presLayoutVars>
          <dgm:chMax val="0"/>
          <dgm:chPref val="0"/>
          <dgm:bulletEnabled val="1"/>
        </dgm:presLayoutVars>
      </dgm:prSet>
      <dgm:spPr/>
    </dgm:pt>
    <dgm:pt modelId="{25221595-6B27-471D-A5CE-B27CD6E90F85}" type="pres">
      <dgm:prSet presAssocID="{705A47C7-0FE8-4C01-9E9F-F2CAD544208B}" presName="desTx" presStyleLbl="revTx" presStyleIdx="1" presStyleCnt="2">
        <dgm:presLayoutVars>
          <dgm:bulletEnabled val="1"/>
        </dgm:presLayoutVars>
      </dgm:prSet>
      <dgm:spPr/>
    </dgm:pt>
  </dgm:ptLst>
  <dgm:cxnLst>
    <dgm:cxn modelId="{14307E00-8530-4EFA-9CCA-42DD407490A9}" type="presOf" srcId="{8580965F-6FAA-448F-98D7-F9458685A0B7}" destId="{0F478889-E462-4B1D-BC51-CAD0DC7F7DB2}" srcOrd="0" destOrd="0" presId="urn:microsoft.com/office/officeart/2005/8/layout/chevron1"/>
    <dgm:cxn modelId="{2648E108-14E9-456E-85DF-B67A42515340}" srcId="{705A47C7-0FE8-4C01-9E9F-F2CAD544208B}" destId="{96374A1C-E29B-4AA2-8E65-4C3662A6FD7F}" srcOrd="1" destOrd="0" parTransId="{E670219A-51ED-40B3-8100-47791B9A677F}" sibTransId="{914B7993-BFA8-45FC-AF7E-8707D12E17D1}"/>
    <dgm:cxn modelId="{A6F6990E-0721-42A5-B724-6678835C6AF9}" type="presOf" srcId="{9C15FF0A-92FE-44C1-8523-117884F4433E}" destId="{1E029A14-FE05-4B9F-A964-24299D6CA1EC}" srcOrd="0" destOrd="1" presId="urn:microsoft.com/office/officeart/2005/8/layout/chevron1"/>
    <dgm:cxn modelId="{C6D7A54E-1A1F-455F-8D62-0BA96AFE3AC8}" srcId="{8580965F-6FAA-448F-98D7-F9458685A0B7}" destId="{5A7ED29A-7EB0-42C8-8162-638505E38786}" srcOrd="0" destOrd="0" parTransId="{27A06608-7944-4AB7-910C-F937EFC730D9}" sibTransId="{91A89D79-ACA0-4F1C-8720-1AA13984959D}"/>
    <dgm:cxn modelId="{B8257354-9142-43DE-A78B-065B54E6472F}" srcId="{705A47C7-0FE8-4C01-9E9F-F2CAD544208B}" destId="{047C28A6-AAA0-4545-9861-667FCC1E5E02}" srcOrd="2" destOrd="0" parTransId="{7416FDA6-0EAA-466C-84C5-46FC18D1FED1}" sibTransId="{012D6214-45B1-4CAF-A610-491A5EE3A793}"/>
    <dgm:cxn modelId="{8E193A57-D127-49CF-948E-C6461F78F5DC}" type="presOf" srcId="{96374A1C-E29B-4AA2-8E65-4C3662A6FD7F}" destId="{25221595-6B27-471D-A5CE-B27CD6E90F85}" srcOrd="0" destOrd="1" presId="urn:microsoft.com/office/officeart/2005/8/layout/chevron1"/>
    <dgm:cxn modelId="{3DAF8980-B977-4BE8-A5A9-F49EE39021F1}" type="presOf" srcId="{2D1EBFD1-7037-41E6-9611-4D4D2D831F02}" destId="{25221595-6B27-471D-A5CE-B27CD6E90F85}" srcOrd="0" destOrd="0" presId="urn:microsoft.com/office/officeart/2005/8/layout/chevron1"/>
    <dgm:cxn modelId="{B4D29782-72C2-482E-81D3-3EFA40DDE2DD}" type="presOf" srcId="{047C28A6-AAA0-4545-9861-667FCC1E5E02}" destId="{25221595-6B27-471D-A5CE-B27CD6E90F85}" srcOrd="0" destOrd="2" presId="urn:microsoft.com/office/officeart/2005/8/layout/chevron1"/>
    <dgm:cxn modelId="{D0069F88-6DAF-4622-9F69-A75B1DFC4E1A}" srcId="{5A7ED29A-7EB0-42C8-8162-638505E38786}" destId="{50FFBE0D-036E-4C92-AEB0-0029A20603AD}" srcOrd="0" destOrd="0" parTransId="{AC44C437-29CC-402C-83A4-CEA32432EC2C}" sibTransId="{8E1A3E6D-A368-4F12-9DAB-8D73A7A4C3A7}"/>
    <dgm:cxn modelId="{124B6A9C-9B5B-4024-AEB7-AF64C79C3B28}" type="presOf" srcId="{50FFBE0D-036E-4C92-AEB0-0029A20603AD}" destId="{1E029A14-FE05-4B9F-A964-24299D6CA1EC}" srcOrd="0" destOrd="0" presId="urn:microsoft.com/office/officeart/2005/8/layout/chevron1"/>
    <dgm:cxn modelId="{FF3621BA-2F3E-407F-A5D6-E780B2016F31}" srcId="{8580965F-6FAA-448F-98D7-F9458685A0B7}" destId="{705A47C7-0FE8-4C01-9E9F-F2CAD544208B}" srcOrd="1" destOrd="0" parTransId="{8C1CC9ED-BC14-4BC4-AB75-11B3E014B519}" sibTransId="{09A2BCBB-51AF-442A-A5D3-D30500AA803C}"/>
    <dgm:cxn modelId="{654A84E0-9102-401F-A791-0AAB02BF7769}" srcId="{705A47C7-0FE8-4C01-9E9F-F2CAD544208B}" destId="{2D1EBFD1-7037-41E6-9611-4D4D2D831F02}" srcOrd="0" destOrd="0" parTransId="{B7B419B0-ED04-4CD9-B465-3294BD78F424}" sibTransId="{DFBC1331-C681-4F45-ABEC-922DEE425BE2}"/>
    <dgm:cxn modelId="{898FF9E9-5C5A-46DD-B52C-B325E58327FD}" srcId="{5A7ED29A-7EB0-42C8-8162-638505E38786}" destId="{9C15FF0A-92FE-44C1-8523-117884F4433E}" srcOrd="1" destOrd="0" parTransId="{53EB7364-CD9B-4EDA-9153-CB0CDD1F900F}" sibTransId="{3F28FF90-F8BA-4A83-AF17-6B470F40DEF7}"/>
    <dgm:cxn modelId="{F5351DEE-83B1-4C78-8BA6-EFFDA6D7327A}" type="presOf" srcId="{705A47C7-0FE8-4C01-9E9F-F2CAD544208B}" destId="{EC6FEA0D-7D8F-48FE-9E61-DE1F60CE1780}" srcOrd="0" destOrd="0" presId="urn:microsoft.com/office/officeart/2005/8/layout/chevron1"/>
    <dgm:cxn modelId="{40139EF0-E543-4525-AECA-D30AAE25B5C4}" type="presOf" srcId="{5A7ED29A-7EB0-42C8-8162-638505E38786}" destId="{3BB27BEF-3A77-4724-BBD5-8EEC83961E01}" srcOrd="0" destOrd="0" presId="urn:microsoft.com/office/officeart/2005/8/layout/chevron1"/>
    <dgm:cxn modelId="{19F24156-C1A1-4AFF-8C54-E60C0BA3BD16}" type="presParOf" srcId="{0F478889-E462-4B1D-BC51-CAD0DC7F7DB2}" destId="{87D30BAD-F268-4060-9A1B-7ED7B961F3C3}" srcOrd="0" destOrd="0" presId="urn:microsoft.com/office/officeart/2005/8/layout/chevron1"/>
    <dgm:cxn modelId="{ED588BDB-64A5-49DA-81BE-906A8D130329}" type="presParOf" srcId="{87D30BAD-F268-4060-9A1B-7ED7B961F3C3}" destId="{3BB27BEF-3A77-4724-BBD5-8EEC83961E01}" srcOrd="0" destOrd="0" presId="urn:microsoft.com/office/officeart/2005/8/layout/chevron1"/>
    <dgm:cxn modelId="{1162ED97-9583-4D21-AB29-3CED79A16008}" type="presParOf" srcId="{87D30BAD-F268-4060-9A1B-7ED7B961F3C3}" destId="{1E029A14-FE05-4B9F-A964-24299D6CA1EC}" srcOrd="1" destOrd="0" presId="urn:microsoft.com/office/officeart/2005/8/layout/chevron1"/>
    <dgm:cxn modelId="{DED9288F-664F-4B0E-9410-DBB114B6C0A4}" type="presParOf" srcId="{0F478889-E462-4B1D-BC51-CAD0DC7F7DB2}" destId="{81C362F7-FF54-4B7B-9D67-85E8C8B60704}" srcOrd="1" destOrd="0" presId="urn:microsoft.com/office/officeart/2005/8/layout/chevron1"/>
    <dgm:cxn modelId="{9C18F0F2-C92D-42F0-A4DF-11E32C5EE8FF}" type="presParOf" srcId="{0F478889-E462-4B1D-BC51-CAD0DC7F7DB2}" destId="{409A5B84-A348-47BC-880A-BD572EF369C2}" srcOrd="2" destOrd="0" presId="urn:microsoft.com/office/officeart/2005/8/layout/chevron1"/>
    <dgm:cxn modelId="{8EA0ABDA-03DD-4CDE-A414-8D18CFFADDB6}" type="presParOf" srcId="{409A5B84-A348-47BC-880A-BD572EF369C2}" destId="{EC6FEA0D-7D8F-48FE-9E61-DE1F60CE1780}" srcOrd="0" destOrd="0" presId="urn:microsoft.com/office/officeart/2005/8/layout/chevron1"/>
    <dgm:cxn modelId="{D95043B5-0E91-43B0-B4EA-C917197CD39D}" type="presParOf" srcId="{409A5B84-A348-47BC-880A-BD572EF369C2}" destId="{25221595-6B27-471D-A5CE-B27CD6E90F85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407DC-975F-4304-B6F0-BC896ECB5CE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4E67BE-2DFD-4CF5-883A-112A4053291F}">
      <dgm:prSet custT="1"/>
      <dgm:spPr/>
      <dgm:t>
        <a:bodyPr/>
        <a:lstStyle/>
        <a:p>
          <a:r>
            <a:rPr lang="en-US" sz="2400"/>
            <a:t>BAND- Brass, Percussion, Woodwinds</a:t>
          </a:r>
        </a:p>
      </dgm:t>
    </dgm:pt>
    <dgm:pt modelId="{C00120A9-CF4F-4F47-BBD8-C2B3600ABDA4}" type="parTrans" cxnId="{45000FB2-D17A-4F6A-9437-F3965FDF4E19}">
      <dgm:prSet/>
      <dgm:spPr/>
      <dgm:t>
        <a:bodyPr/>
        <a:lstStyle/>
        <a:p>
          <a:endParaRPr lang="en-US"/>
        </a:p>
      </dgm:t>
    </dgm:pt>
    <dgm:pt modelId="{1B0FED44-0031-46AB-A522-22008415E68B}" type="sibTrans" cxnId="{45000FB2-D17A-4F6A-9437-F3965FDF4E19}">
      <dgm:prSet/>
      <dgm:spPr/>
      <dgm:t>
        <a:bodyPr/>
        <a:lstStyle/>
        <a:p>
          <a:endParaRPr lang="en-US"/>
        </a:p>
      </dgm:t>
    </dgm:pt>
    <dgm:pt modelId="{9EC2BB0E-6B39-46F9-BA03-DFF739AB9961}">
      <dgm:prSet custT="1"/>
      <dgm:spPr/>
      <dgm:t>
        <a:bodyPr/>
        <a:lstStyle/>
        <a:p>
          <a:r>
            <a:rPr lang="en-US" sz="2400">
              <a:latin typeface="Gill Sans MT" panose="020B0502020104020203"/>
            </a:rPr>
            <a:t>ORCHESTRA-</a:t>
          </a:r>
          <a:r>
            <a:rPr lang="en-US" sz="2400"/>
            <a:t> Violin, Viola, Cello, Bass</a:t>
          </a:r>
        </a:p>
      </dgm:t>
    </dgm:pt>
    <dgm:pt modelId="{73732213-9F8B-4801-AE71-21A54F35F920}" type="parTrans" cxnId="{301B13A2-4A76-49E4-9981-1C6EC0A314DC}">
      <dgm:prSet/>
      <dgm:spPr/>
      <dgm:t>
        <a:bodyPr/>
        <a:lstStyle/>
        <a:p>
          <a:endParaRPr lang="en-US"/>
        </a:p>
      </dgm:t>
    </dgm:pt>
    <dgm:pt modelId="{CAA469EA-F8BD-4E1A-95CF-F538AA2E8B6A}" type="sibTrans" cxnId="{301B13A2-4A76-49E4-9981-1C6EC0A314DC}">
      <dgm:prSet/>
      <dgm:spPr/>
      <dgm:t>
        <a:bodyPr/>
        <a:lstStyle/>
        <a:p>
          <a:endParaRPr lang="en-US"/>
        </a:p>
      </dgm:t>
    </dgm:pt>
    <dgm:pt modelId="{6C298C79-9F9B-4B5E-A940-80BFDB9483E7}">
      <dgm:prSet custT="1"/>
      <dgm:spPr/>
      <dgm:t>
        <a:bodyPr/>
        <a:lstStyle/>
        <a:p>
          <a:r>
            <a:rPr lang="en-US" sz="2400"/>
            <a:t>CHOIR- Singing and Performing</a:t>
          </a:r>
        </a:p>
      </dgm:t>
    </dgm:pt>
    <dgm:pt modelId="{38E4AD54-6480-4FFA-8D5C-07EDEB88052D}" type="parTrans" cxnId="{A57D24F6-5589-48BD-B9C5-9F8D7A0684C2}">
      <dgm:prSet/>
      <dgm:spPr/>
      <dgm:t>
        <a:bodyPr/>
        <a:lstStyle/>
        <a:p>
          <a:endParaRPr lang="en-US"/>
        </a:p>
      </dgm:t>
    </dgm:pt>
    <dgm:pt modelId="{D1F70F98-5E3D-4C96-9991-95F0BE6CDC52}" type="sibTrans" cxnId="{A57D24F6-5589-48BD-B9C5-9F8D7A0684C2}">
      <dgm:prSet/>
      <dgm:spPr/>
      <dgm:t>
        <a:bodyPr/>
        <a:lstStyle/>
        <a:p>
          <a:endParaRPr lang="en-US"/>
        </a:p>
      </dgm:t>
    </dgm:pt>
    <dgm:pt modelId="{4C913FE2-1F43-47F4-96A1-B739B5CA9DF1}">
      <dgm:prSet custT="1"/>
      <dgm:spPr/>
      <dgm:t>
        <a:bodyPr/>
        <a:lstStyle/>
        <a:p>
          <a:r>
            <a:rPr lang="en-US" sz="2300"/>
            <a:t>THEATER- Acting, Auditions, History, Directing, Stage Directions, Playwriting, and Tech</a:t>
          </a:r>
        </a:p>
      </dgm:t>
    </dgm:pt>
    <dgm:pt modelId="{2505F525-9398-46C5-9AD1-B599A36AA249}" type="parTrans" cxnId="{52D72836-D8F5-4AF1-A050-D0C44A0F0B0F}">
      <dgm:prSet/>
      <dgm:spPr/>
      <dgm:t>
        <a:bodyPr/>
        <a:lstStyle/>
        <a:p>
          <a:endParaRPr lang="en-US"/>
        </a:p>
      </dgm:t>
    </dgm:pt>
    <dgm:pt modelId="{94A9E463-82B1-4415-AF46-BD395AFF585C}" type="sibTrans" cxnId="{52D72836-D8F5-4AF1-A050-D0C44A0F0B0F}">
      <dgm:prSet/>
      <dgm:spPr/>
      <dgm:t>
        <a:bodyPr/>
        <a:lstStyle/>
        <a:p>
          <a:endParaRPr lang="en-US"/>
        </a:p>
      </dgm:t>
    </dgm:pt>
    <dgm:pt modelId="{63780334-CEE7-442C-A6DF-FDD0AEF50AD0}">
      <dgm:prSet custT="1"/>
      <dgm:spPr/>
      <dgm:t>
        <a:bodyPr/>
        <a:lstStyle/>
        <a:p>
          <a:r>
            <a:rPr lang="en-US" sz="2400"/>
            <a:t>ART- Sculpting, Drawing, and Painting </a:t>
          </a:r>
        </a:p>
      </dgm:t>
    </dgm:pt>
    <dgm:pt modelId="{CC008145-D2B6-4EF0-9305-678762E13B02}" type="parTrans" cxnId="{F8412F81-0EAC-48DC-983D-A40B014C5C2B}">
      <dgm:prSet/>
      <dgm:spPr/>
      <dgm:t>
        <a:bodyPr/>
        <a:lstStyle/>
        <a:p>
          <a:endParaRPr lang="en-US"/>
        </a:p>
      </dgm:t>
    </dgm:pt>
    <dgm:pt modelId="{CF7FBB6D-96DA-45E1-B206-7DE38461B192}" type="sibTrans" cxnId="{F8412F81-0EAC-48DC-983D-A40B014C5C2B}">
      <dgm:prSet/>
      <dgm:spPr/>
      <dgm:t>
        <a:bodyPr/>
        <a:lstStyle/>
        <a:p>
          <a:endParaRPr lang="en-US"/>
        </a:p>
      </dgm:t>
    </dgm:pt>
    <dgm:pt modelId="{7556E009-6E3F-4570-84D8-2511F0AE750A}" type="pres">
      <dgm:prSet presAssocID="{C73407DC-975F-4304-B6F0-BC896ECB5CE5}" presName="diagram" presStyleCnt="0">
        <dgm:presLayoutVars>
          <dgm:dir/>
          <dgm:resizeHandles val="exact"/>
        </dgm:presLayoutVars>
      </dgm:prSet>
      <dgm:spPr/>
    </dgm:pt>
    <dgm:pt modelId="{286ECFC4-486D-45D5-9591-EB36CE278954}" type="pres">
      <dgm:prSet presAssocID="{C44E67BE-2DFD-4CF5-883A-112A4053291F}" presName="node" presStyleLbl="node1" presStyleIdx="0" presStyleCnt="5">
        <dgm:presLayoutVars>
          <dgm:bulletEnabled val="1"/>
        </dgm:presLayoutVars>
      </dgm:prSet>
      <dgm:spPr/>
    </dgm:pt>
    <dgm:pt modelId="{3645C069-9D5F-4D36-9445-C83783143B22}" type="pres">
      <dgm:prSet presAssocID="{1B0FED44-0031-46AB-A522-22008415E68B}" presName="sibTrans" presStyleCnt="0"/>
      <dgm:spPr/>
    </dgm:pt>
    <dgm:pt modelId="{73230923-6D49-4146-A6A0-9EA21E41A1DC}" type="pres">
      <dgm:prSet presAssocID="{9EC2BB0E-6B39-46F9-BA03-DFF739AB9961}" presName="node" presStyleLbl="node1" presStyleIdx="1" presStyleCnt="5" custLinFactNeighborX="-2224">
        <dgm:presLayoutVars>
          <dgm:bulletEnabled val="1"/>
        </dgm:presLayoutVars>
      </dgm:prSet>
      <dgm:spPr/>
    </dgm:pt>
    <dgm:pt modelId="{8079F740-8608-402B-B8C2-F0E4B2F15E64}" type="pres">
      <dgm:prSet presAssocID="{CAA469EA-F8BD-4E1A-95CF-F538AA2E8B6A}" presName="sibTrans" presStyleCnt="0"/>
      <dgm:spPr/>
    </dgm:pt>
    <dgm:pt modelId="{E5777433-777D-4AAA-AE08-FDD51CA6E4BA}" type="pres">
      <dgm:prSet presAssocID="{6C298C79-9F9B-4B5E-A940-80BFDB9483E7}" presName="node" presStyleLbl="node1" presStyleIdx="2" presStyleCnt="5">
        <dgm:presLayoutVars>
          <dgm:bulletEnabled val="1"/>
        </dgm:presLayoutVars>
      </dgm:prSet>
      <dgm:spPr/>
    </dgm:pt>
    <dgm:pt modelId="{17412F8D-5CA8-4596-9C88-5269EA811095}" type="pres">
      <dgm:prSet presAssocID="{D1F70F98-5E3D-4C96-9991-95F0BE6CDC52}" presName="sibTrans" presStyleCnt="0"/>
      <dgm:spPr/>
    </dgm:pt>
    <dgm:pt modelId="{D4A99572-D5B2-4EE0-AA8A-7B384B93F23C}" type="pres">
      <dgm:prSet presAssocID="{4C913FE2-1F43-47F4-96A1-B739B5CA9DF1}" presName="node" presStyleLbl="node1" presStyleIdx="3" presStyleCnt="5" custScaleX="109548">
        <dgm:presLayoutVars>
          <dgm:bulletEnabled val="1"/>
        </dgm:presLayoutVars>
      </dgm:prSet>
      <dgm:spPr/>
    </dgm:pt>
    <dgm:pt modelId="{53BA217A-4469-431C-8B66-51147DB1C902}" type="pres">
      <dgm:prSet presAssocID="{94A9E463-82B1-4415-AF46-BD395AFF585C}" presName="sibTrans" presStyleCnt="0"/>
      <dgm:spPr/>
    </dgm:pt>
    <dgm:pt modelId="{5AE6AF21-4F99-4546-9F93-F42FE76764A5}" type="pres">
      <dgm:prSet presAssocID="{63780334-CEE7-442C-A6DF-FDD0AEF50AD0}" presName="node" presStyleLbl="node1" presStyleIdx="4" presStyleCnt="5">
        <dgm:presLayoutVars>
          <dgm:bulletEnabled val="1"/>
        </dgm:presLayoutVars>
      </dgm:prSet>
      <dgm:spPr/>
    </dgm:pt>
  </dgm:ptLst>
  <dgm:cxnLst>
    <dgm:cxn modelId="{A341AD02-BAF2-4F40-8C33-E7B404C12302}" type="presOf" srcId="{6C298C79-9F9B-4B5E-A940-80BFDB9483E7}" destId="{E5777433-777D-4AAA-AE08-FDD51CA6E4BA}" srcOrd="0" destOrd="0" presId="urn:microsoft.com/office/officeart/2005/8/layout/default"/>
    <dgm:cxn modelId="{71DB8315-5DCD-4816-9CC7-0B3533558189}" type="presOf" srcId="{4C913FE2-1F43-47F4-96A1-B739B5CA9DF1}" destId="{D4A99572-D5B2-4EE0-AA8A-7B384B93F23C}" srcOrd="0" destOrd="0" presId="urn:microsoft.com/office/officeart/2005/8/layout/default"/>
    <dgm:cxn modelId="{ADC95225-3042-47F3-A07F-FDAA2F21F49D}" type="presOf" srcId="{9EC2BB0E-6B39-46F9-BA03-DFF739AB9961}" destId="{73230923-6D49-4146-A6A0-9EA21E41A1DC}" srcOrd="0" destOrd="0" presId="urn:microsoft.com/office/officeart/2005/8/layout/default"/>
    <dgm:cxn modelId="{52D72836-D8F5-4AF1-A050-D0C44A0F0B0F}" srcId="{C73407DC-975F-4304-B6F0-BC896ECB5CE5}" destId="{4C913FE2-1F43-47F4-96A1-B739B5CA9DF1}" srcOrd="3" destOrd="0" parTransId="{2505F525-9398-46C5-9AD1-B599A36AA249}" sibTransId="{94A9E463-82B1-4415-AF46-BD395AFF585C}"/>
    <dgm:cxn modelId="{F8412F81-0EAC-48DC-983D-A40B014C5C2B}" srcId="{C73407DC-975F-4304-B6F0-BC896ECB5CE5}" destId="{63780334-CEE7-442C-A6DF-FDD0AEF50AD0}" srcOrd="4" destOrd="0" parTransId="{CC008145-D2B6-4EF0-9305-678762E13B02}" sibTransId="{CF7FBB6D-96DA-45E1-B206-7DE38461B192}"/>
    <dgm:cxn modelId="{21667587-AEE7-4BBE-A48A-3031A07D8B29}" type="presOf" srcId="{C44E67BE-2DFD-4CF5-883A-112A4053291F}" destId="{286ECFC4-486D-45D5-9591-EB36CE278954}" srcOrd="0" destOrd="0" presId="urn:microsoft.com/office/officeart/2005/8/layout/default"/>
    <dgm:cxn modelId="{301B13A2-4A76-49E4-9981-1C6EC0A314DC}" srcId="{C73407DC-975F-4304-B6F0-BC896ECB5CE5}" destId="{9EC2BB0E-6B39-46F9-BA03-DFF739AB9961}" srcOrd="1" destOrd="0" parTransId="{73732213-9F8B-4801-AE71-21A54F35F920}" sibTransId="{CAA469EA-F8BD-4E1A-95CF-F538AA2E8B6A}"/>
    <dgm:cxn modelId="{45000FB2-D17A-4F6A-9437-F3965FDF4E19}" srcId="{C73407DC-975F-4304-B6F0-BC896ECB5CE5}" destId="{C44E67BE-2DFD-4CF5-883A-112A4053291F}" srcOrd="0" destOrd="0" parTransId="{C00120A9-CF4F-4F47-BBD8-C2B3600ABDA4}" sibTransId="{1B0FED44-0031-46AB-A522-22008415E68B}"/>
    <dgm:cxn modelId="{DEDCC7BC-D13D-40DD-B937-AD3F96F6D8D6}" type="presOf" srcId="{63780334-CEE7-442C-A6DF-FDD0AEF50AD0}" destId="{5AE6AF21-4F99-4546-9F93-F42FE76764A5}" srcOrd="0" destOrd="0" presId="urn:microsoft.com/office/officeart/2005/8/layout/default"/>
    <dgm:cxn modelId="{084A90E5-103F-408B-942B-1864DF2C4526}" type="presOf" srcId="{C73407DC-975F-4304-B6F0-BC896ECB5CE5}" destId="{7556E009-6E3F-4570-84D8-2511F0AE750A}" srcOrd="0" destOrd="0" presId="urn:microsoft.com/office/officeart/2005/8/layout/default"/>
    <dgm:cxn modelId="{A57D24F6-5589-48BD-B9C5-9F8D7A0684C2}" srcId="{C73407DC-975F-4304-B6F0-BC896ECB5CE5}" destId="{6C298C79-9F9B-4B5E-A940-80BFDB9483E7}" srcOrd="2" destOrd="0" parTransId="{38E4AD54-6480-4FFA-8D5C-07EDEB88052D}" sibTransId="{D1F70F98-5E3D-4C96-9991-95F0BE6CDC52}"/>
    <dgm:cxn modelId="{8629B822-BEA3-4CF9-8960-0E2762AEE3B7}" type="presParOf" srcId="{7556E009-6E3F-4570-84D8-2511F0AE750A}" destId="{286ECFC4-486D-45D5-9591-EB36CE278954}" srcOrd="0" destOrd="0" presId="urn:microsoft.com/office/officeart/2005/8/layout/default"/>
    <dgm:cxn modelId="{14515B44-5E9A-4A7F-AFB0-BE52C1D0115C}" type="presParOf" srcId="{7556E009-6E3F-4570-84D8-2511F0AE750A}" destId="{3645C069-9D5F-4D36-9445-C83783143B22}" srcOrd="1" destOrd="0" presId="urn:microsoft.com/office/officeart/2005/8/layout/default"/>
    <dgm:cxn modelId="{77B3C1CE-6C70-4B42-834F-1B9461F66C16}" type="presParOf" srcId="{7556E009-6E3F-4570-84D8-2511F0AE750A}" destId="{73230923-6D49-4146-A6A0-9EA21E41A1DC}" srcOrd="2" destOrd="0" presId="urn:microsoft.com/office/officeart/2005/8/layout/default"/>
    <dgm:cxn modelId="{681221E0-1F90-4AF7-998C-A1CC209FF86F}" type="presParOf" srcId="{7556E009-6E3F-4570-84D8-2511F0AE750A}" destId="{8079F740-8608-402B-B8C2-F0E4B2F15E64}" srcOrd="3" destOrd="0" presId="urn:microsoft.com/office/officeart/2005/8/layout/default"/>
    <dgm:cxn modelId="{1AE09438-CB0E-440F-B427-EFAF659B61D7}" type="presParOf" srcId="{7556E009-6E3F-4570-84D8-2511F0AE750A}" destId="{E5777433-777D-4AAA-AE08-FDD51CA6E4BA}" srcOrd="4" destOrd="0" presId="urn:microsoft.com/office/officeart/2005/8/layout/default"/>
    <dgm:cxn modelId="{4AF67596-A8C3-4329-90D6-D9B522B00917}" type="presParOf" srcId="{7556E009-6E3F-4570-84D8-2511F0AE750A}" destId="{17412F8D-5CA8-4596-9C88-5269EA811095}" srcOrd="5" destOrd="0" presId="urn:microsoft.com/office/officeart/2005/8/layout/default"/>
    <dgm:cxn modelId="{18DD9BDD-A393-4410-BEC2-BF5A5FA39479}" type="presParOf" srcId="{7556E009-6E3F-4570-84D8-2511F0AE750A}" destId="{D4A99572-D5B2-4EE0-AA8A-7B384B93F23C}" srcOrd="6" destOrd="0" presId="urn:microsoft.com/office/officeart/2005/8/layout/default"/>
    <dgm:cxn modelId="{8E25476A-2DE9-475D-A4BC-F9F83A90E4B2}" type="presParOf" srcId="{7556E009-6E3F-4570-84D8-2511F0AE750A}" destId="{53BA217A-4469-431C-8B66-51147DB1C902}" srcOrd="7" destOrd="0" presId="urn:microsoft.com/office/officeart/2005/8/layout/default"/>
    <dgm:cxn modelId="{02013570-B47E-4F32-8F68-82A0D4727A94}" type="presParOf" srcId="{7556E009-6E3F-4570-84D8-2511F0AE750A}" destId="{5AE6AF21-4F99-4546-9F93-F42FE76764A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1B19E8-D5A4-4B31-9B7C-460323A5E3C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3CAE308-46ED-4D7C-B7C8-122E75A8E7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6th graders attend PE every day.</a:t>
          </a:r>
        </a:p>
      </dgm:t>
    </dgm:pt>
    <dgm:pt modelId="{8F95A7C7-B63D-4E5F-8744-9654E3FF6273}" type="parTrans" cxnId="{5BC1B772-07AD-4A67-AC5F-AB387420EB05}">
      <dgm:prSet/>
      <dgm:spPr/>
      <dgm:t>
        <a:bodyPr/>
        <a:lstStyle/>
        <a:p>
          <a:endParaRPr lang="en-US"/>
        </a:p>
      </dgm:t>
    </dgm:pt>
    <dgm:pt modelId="{5C2253C9-D053-4D53-B24F-2C6DEF52E75E}" type="sibTrans" cxnId="{5BC1B772-07AD-4A67-AC5F-AB387420EB05}">
      <dgm:prSet/>
      <dgm:spPr/>
      <dgm:t>
        <a:bodyPr/>
        <a:lstStyle/>
        <a:p>
          <a:endParaRPr lang="en-US"/>
        </a:p>
      </dgm:t>
    </dgm:pt>
    <dgm:pt modelId="{1B6C3294-6FE0-4E4C-A2F4-DF1D0FB288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Students are graded based on their ability to participate every day</a:t>
          </a:r>
          <a:r>
            <a:rPr lang="en-US">
              <a:latin typeface="Gill Sans MT" panose="020B0502020104020203"/>
            </a:rPr>
            <a:t>.</a:t>
          </a:r>
          <a:r>
            <a:rPr lang="en-US"/>
            <a:t> </a:t>
          </a:r>
          <a:endParaRPr lang="en-US">
            <a:latin typeface="Gill Sans MT" panose="020B0502020104020203"/>
          </a:endParaRPr>
        </a:p>
      </dgm:t>
    </dgm:pt>
    <dgm:pt modelId="{9853CBFC-5951-47EE-8744-9DA68DA82B97}" type="parTrans" cxnId="{88F77ED8-A054-43B4-A241-5D8300512940}">
      <dgm:prSet/>
      <dgm:spPr/>
      <dgm:t>
        <a:bodyPr/>
        <a:lstStyle/>
        <a:p>
          <a:endParaRPr lang="en-US"/>
        </a:p>
      </dgm:t>
    </dgm:pt>
    <dgm:pt modelId="{0471C19C-D928-4BD0-83C6-B8D4EA7BD79E}" type="sibTrans" cxnId="{88F77ED8-A054-43B4-A241-5D8300512940}">
      <dgm:prSet/>
      <dgm:spPr/>
      <dgm:t>
        <a:bodyPr/>
        <a:lstStyle/>
        <a:p>
          <a:endParaRPr lang="en-US"/>
        </a:p>
      </dgm:t>
    </dgm:pt>
    <dgm:pt modelId="{C9EA8605-D28F-4753-86CA-06580F2E5DB1}" type="pres">
      <dgm:prSet presAssocID="{441B19E8-D5A4-4B31-9B7C-460323A5E3C7}" presName="root" presStyleCnt="0">
        <dgm:presLayoutVars>
          <dgm:dir/>
          <dgm:resizeHandles val="exact"/>
        </dgm:presLayoutVars>
      </dgm:prSet>
      <dgm:spPr/>
    </dgm:pt>
    <dgm:pt modelId="{C9FEA263-3E69-4D1B-94C7-20A53CD11AE7}" type="pres">
      <dgm:prSet presAssocID="{83CAE308-46ED-4D7C-B7C8-122E75A8E7CB}" presName="compNode" presStyleCnt="0"/>
      <dgm:spPr/>
    </dgm:pt>
    <dgm:pt modelId="{24A6CC5A-6DB4-4A21-9E7E-7CCB9684464C}" type="pres">
      <dgm:prSet presAssocID="{83CAE308-46ED-4D7C-B7C8-122E75A8E7CB}" presName="bgRect" presStyleLbl="bgShp" presStyleIdx="0" presStyleCnt="2"/>
      <dgm:spPr/>
    </dgm:pt>
    <dgm:pt modelId="{C5E92816-E7A0-4962-8B98-7D4141AD8E76}" type="pres">
      <dgm:prSet presAssocID="{83CAE308-46ED-4D7C-B7C8-122E75A8E7C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AF1AEBD7-B784-4519-8285-85A6DC9EBBA4}" type="pres">
      <dgm:prSet presAssocID="{83CAE308-46ED-4D7C-B7C8-122E75A8E7CB}" presName="spaceRect" presStyleCnt="0"/>
      <dgm:spPr/>
    </dgm:pt>
    <dgm:pt modelId="{3A96C7EF-3595-4EC6-8359-B63146FC155D}" type="pres">
      <dgm:prSet presAssocID="{83CAE308-46ED-4D7C-B7C8-122E75A8E7CB}" presName="parTx" presStyleLbl="revTx" presStyleIdx="0" presStyleCnt="2">
        <dgm:presLayoutVars>
          <dgm:chMax val="0"/>
          <dgm:chPref val="0"/>
        </dgm:presLayoutVars>
      </dgm:prSet>
      <dgm:spPr/>
    </dgm:pt>
    <dgm:pt modelId="{66FB1A59-EEBC-4D94-BDB8-116536692E4A}" type="pres">
      <dgm:prSet presAssocID="{5C2253C9-D053-4D53-B24F-2C6DEF52E75E}" presName="sibTrans" presStyleCnt="0"/>
      <dgm:spPr/>
    </dgm:pt>
    <dgm:pt modelId="{382711BB-50A2-4F06-95E7-1634613C3CA1}" type="pres">
      <dgm:prSet presAssocID="{1B6C3294-6FE0-4E4C-A2F4-DF1D0FB2889C}" presName="compNode" presStyleCnt="0"/>
      <dgm:spPr/>
    </dgm:pt>
    <dgm:pt modelId="{DCD89FDB-D708-44C2-99F0-0133B9BAC223}" type="pres">
      <dgm:prSet presAssocID="{1B6C3294-6FE0-4E4C-A2F4-DF1D0FB2889C}" presName="bgRect" presStyleLbl="bgShp" presStyleIdx="1" presStyleCnt="2"/>
      <dgm:spPr/>
    </dgm:pt>
    <dgm:pt modelId="{F9695868-EB37-4584-838F-39A8C9A577EF}" type="pres">
      <dgm:prSet presAssocID="{1B6C3294-6FE0-4E4C-A2F4-DF1D0FB2889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5B99492-DE23-482D-8365-3572A407B5DB}" type="pres">
      <dgm:prSet presAssocID="{1B6C3294-6FE0-4E4C-A2F4-DF1D0FB2889C}" presName="spaceRect" presStyleCnt="0"/>
      <dgm:spPr/>
    </dgm:pt>
    <dgm:pt modelId="{EBDE28F8-529A-4BE4-A047-4F6E16797EDA}" type="pres">
      <dgm:prSet presAssocID="{1B6C3294-6FE0-4E4C-A2F4-DF1D0FB2889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BC1B772-07AD-4A67-AC5F-AB387420EB05}" srcId="{441B19E8-D5A4-4B31-9B7C-460323A5E3C7}" destId="{83CAE308-46ED-4D7C-B7C8-122E75A8E7CB}" srcOrd="0" destOrd="0" parTransId="{8F95A7C7-B63D-4E5F-8744-9654E3FF6273}" sibTransId="{5C2253C9-D053-4D53-B24F-2C6DEF52E75E}"/>
    <dgm:cxn modelId="{672B098C-25C9-4551-916A-699358401104}" type="presOf" srcId="{1B6C3294-6FE0-4E4C-A2F4-DF1D0FB2889C}" destId="{EBDE28F8-529A-4BE4-A047-4F6E16797EDA}" srcOrd="0" destOrd="0" presId="urn:microsoft.com/office/officeart/2018/2/layout/IconVerticalSolidList"/>
    <dgm:cxn modelId="{BE3CC2B0-02C5-43BC-93FF-F78B239E2E78}" type="presOf" srcId="{83CAE308-46ED-4D7C-B7C8-122E75A8E7CB}" destId="{3A96C7EF-3595-4EC6-8359-B63146FC155D}" srcOrd="0" destOrd="0" presId="urn:microsoft.com/office/officeart/2018/2/layout/IconVerticalSolidList"/>
    <dgm:cxn modelId="{C17019BB-5B8C-44D9-94EB-32BDF6681595}" type="presOf" srcId="{441B19E8-D5A4-4B31-9B7C-460323A5E3C7}" destId="{C9EA8605-D28F-4753-86CA-06580F2E5DB1}" srcOrd="0" destOrd="0" presId="urn:microsoft.com/office/officeart/2018/2/layout/IconVerticalSolidList"/>
    <dgm:cxn modelId="{88F77ED8-A054-43B4-A241-5D8300512940}" srcId="{441B19E8-D5A4-4B31-9B7C-460323A5E3C7}" destId="{1B6C3294-6FE0-4E4C-A2F4-DF1D0FB2889C}" srcOrd="1" destOrd="0" parTransId="{9853CBFC-5951-47EE-8744-9DA68DA82B97}" sibTransId="{0471C19C-D928-4BD0-83C6-B8D4EA7BD79E}"/>
    <dgm:cxn modelId="{0AD35934-5E79-43A7-AE00-63C14CBA56CC}" type="presParOf" srcId="{C9EA8605-D28F-4753-86CA-06580F2E5DB1}" destId="{C9FEA263-3E69-4D1B-94C7-20A53CD11AE7}" srcOrd="0" destOrd="0" presId="urn:microsoft.com/office/officeart/2018/2/layout/IconVerticalSolidList"/>
    <dgm:cxn modelId="{B0F8D08B-AF33-4EC2-B49E-B7885CC46CA3}" type="presParOf" srcId="{C9FEA263-3E69-4D1B-94C7-20A53CD11AE7}" destId="{24A6CC5A-6DB4-4A21-9E7E-7CCB9684464C}" srcOrd="0" destOrd="0" presId="urn:microsoft.com/office/officeart/2018/2/layout/IconVerticalSolidList"/>
    <dgm:cxn modelId="{58362381-8F93-4476-861A-639A99FFA2CE}" type="presParOf" srcId="{C9FEA263-3E69-4D1B-94C7-20A53CD11AE7}" destId="{C5E92816-E7A0-4962-8B98-7D4141AD8E76}" srcOrd="1" destOrd="0" presId="urn:microsoft.com/office/officeart/2018/2/layout/IconVerticalSolidList"/>
    <dgm:cxn modelId="{8C2B0261-975D-415D-A67B-97366D075119}" type="presParOf" srcId="{C9FEA263-3E69-4D1B-94C7-20A53CD11AE7}" destId="{AF1AEBD7-B784-4519-8285-85A6DC9EBBA4}" srcOrd="2" destOrd="0" presId="urn:microsoft.com/office/officeart/2018/2/layout/IconVerticalSolidList"/>
    <dgm:cxn modelId="{0341C2A3-26E8-4DFD-ACC8-8D6D4B9E1D05}" type="presParOf" srcId="{C9FEA263-3E69-4D1B-94C7-20A53CD11AE7}" destId="{3A96C7EF-3595-4EC6-8359-B63146FC155D}" srcOrd="3" destOrd="0" presId="urn:microsoft.com/office/officeart/2018/2/layout/IconVerticalSolidList"/>
    <dgm:cxn modelId="{D3C5DD88-D12B-47CC-9153-C767F8505FAB}" type="presParOf" srcId="{C9EA8605-D28F-4753-86CA-06580F2E5DB1}" destId="{66FB1A59-EEBC-4D94-BDB8-116536692E4A}" srcOrd="1" destOrd="0" presId="urn:microsoft.com/office/officeart/2018/2/layout/IconVerticalSolidList"/>
    <dgm:cxn modelId="{4ACB5A29-2E8D-4E70-8B4C-58C2FA664881}" type="presParOf" srcId="{C9EA8605-D28F-4753-86CA-06580F2E5DB1}" destId="{382711BB-50A2-4F06-95E7-1634613C3CA1}" srcOrd="2" destOrd="0" presId="urn:microsoft.com/office/officeart/2018/2/layout/IconVerticalSolidList"/>
    <dgm:cxn modelId="{4107841A-F4C5-418A-BC94-8DBD319EF49F}" type="presParOf" srcId="{382711BB-50A2-4F06-95E7-1634613C3CA1}" destId="{DCD89FDB-D708-44C2-99F0-0133B9BAC223}" srcOrd="0" destOrd="0" presId="urn:microsoft.com/office/officeart/2018/2/layout/IconVerticalSolidList"/>
    <dgm:cxn modelId="{062E318B-8099-4CF0-B8C8-E448BADCBCF3}" type="presParOf" srcId="{382711BB-50A2-4F06-95E7-1634613C3CA1}" destId="{F9695868-EB37-4584-838F-39A8C9A577EF}" srcOrd="1" destOrd="0" presId="urn:microsoft.com/office/officeart/2018/2/layout/IconVerticalSolidList"/>
    <dgm:cxn modelId="{E3594BD8-DD3C-4655-81E5-4D5DA6DCF6E3}" type="presParOf" srcId="{382711BB-50A2-4F06-95E7-1634613C3CA1}" destId="{75B99492-DE23-482D-8365-3572A407B5DB}" srcOrd="2" destOrd="0" presId="urn:microsoft.com/office/officeart/2018/2/layout/IconVerticalSolidList"/>
    <dgm:cxn modelId="{A751D403-514C-4294-B14D-14AE0BBD7CB5}" type="presParOf" srcId="{382711BB-50A2-4F06-95E7-1634613C3CA1}" destId="{EBDE28F8-529A-4BE4-A047-4F6E16797E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525746-F7AF-4C8E-B5F5-60BF28AFEF91}" type="doc">
      <dgm:prSet loTypeId="urn:microsoft.com/office/officeart/2005/8/layout/hierarchy1" loCatId="hierarchy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335A7B7-59FC-410C-94A7-7660DDC819D6}">
      <dgm:prSet custT="1"/>
      <dgm:spPr/>
      <dgm:t>
        <a:bodyPr/>
        <a:lstStyle/>
        <a:p>
          <a:pPr rtl="0"/>
          <a:r>
            <a:rPr lang="en-US" sz="2200">
              <a:latin typeface="Aparajita" panose="020B0502040204020203" pitchFamily="18" charset="0"/>
              <a:cs typeface="Aparajita" panose="020B0502040204020203" pitchFamily="18" charset="0"/>
            </a:rPr>
            <a:t>Course selections will be open in Skyward on Monday 2/3 and continue through Friday  2/7.</a:t>
          </a:r>
        </a:p>
      </dgm:t>
    </dgm:pt>
    <dgm:pt modelId="{DCB6B824-E644-466E-B364-5D9003BB4826}" type="parTrans" cxnId="{6446C92B-CD09-4ADD-A316-655AA3A8DB90}">
      <dgm:prSet/>
      <dgm:spPr/>
      <dgm:t>
        <a:bodyPr/>
        <a:lstStyle/>
        <a:p>
          <a:endParaRPr lang="en-US"/>
        </a:p>
      </dgm:t>
    </dgm:pt>
    <dgm:pt modelId="{767A207E-7D82-46EA-B701-1804E0F28E60}" type="sibTrans" cxnId="{6446C92B-CD09-4ADD-A316-655AA3A8DB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2B85782-0664-421E-9700-5C9D04981DE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>
              <a:latin typeface="Aparajita" panose="02020603050405020304" pitchFamily="18" charset="0"/>
              <a:cs typeface="Aparajita" panose="02020603050405020304" pitchFamily="18" charset="0"/>
            </a:rPr>
            <a:t>RMS counselors will visit every elementary campus to present to students on course offerings next week. </a:t>
          </a:r>
        </a:p>
      </dgm:t>
    </dgm:pt>
    <dgm:pt modelId="{F6F5C398-268B-4371-A7DE-0B358D7801DF}" type="parTrans" cxnId="{EF441DF6-F9C0-4738-8E3D-C0AE892CC7A9}">
      <dgm:prSet/>
      <dgm:spPr/>
      <dgm:t>
        <a:bodyPr/>
        <a:lstStyle/>
        <a:p>
          <a:endParaRPr lang="en-US"/>
        </a:p>
      </dgm:t>
    </dgm:pt>
    <dgm:pt modelId="{17AC5B07-FA1D-4CB1-A0B9-5234B85FA160}" type="sibTrans" cxnId="{EF441DF6-F9C0-4738-8E3D-C0AE892CC7A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C270F20-F825-4BA2-953F-FD81B10A74E5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300">
              <a:latin typeface="Aparajita" panose="02020603050405020304" pitchFamily="18" charset="0"/>
              <a:cs typeface="Aparajita" panose="02020603050405020304" pitchFamily="18" charset="0"/>
            </a:rPr>
            <a:t>During the 5th grade visit, students will receive a course selection sheet that the counselor will go over with them. </a:t>
          </a:r>
        </a:p>
      </dgm:t>
    </dgm:pt>
    <dgm:pt modelId="{A1E2C762-00B8-49FC-8D5B-9BCD93703C73}" type="parTrans" cxnId="{067A424B-0375-4BC5-8976-7E47D147C436}">
      <dgm:prSet/>
      <dgm:spPr/>
      <dgm:t>
        <a:bodyPr/>
        <a:lstStyle/>
        <a:p>
          <a:endParaRPr lang="en-US"/>
        </a:p>
      </dgm:t>
    </dgm:pt>
    <dgm:pt modelId="{B73A2DF4-ED70-4E96-BAEA-F1BF30EFE402}" type="sibTrans" cxnId="{067A424B-0375-4BC5-8976-7E47D147C436}">
      <dgm:prSet/>
      <dgm:spPr/>
      <dgm:t>
        <a:bodyPr/>
        <a:lstStyle/>
        <a:p>
          <a:endParaRPr lang="en-US"/>
        </a:p>
      </dgm:t>
    </dgm:pt>
    <dgm:pt modelId="{FE37EFE1-98A1-44E1-A124-33705AF1635F}" type="pres">
      <dgm:prSet presAssocID="{D6525746-F7AF-4C8E-B5F5-60BF28AFEF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37F7103-015A-40C4-8A0F-56E3494472FF}" type="pres">
      <dgm:prSet presAssocID="{9335A7B7-59FC-410C-94A7-7660DDC819D6}" presName="hierRoot1" presStyleCnt="0"/>
      <dgm:spPr/>
    </dgm:pt>
    <dgm:pt modelId="{A36BD8E0-E1FA-4B05-B37F-4A2AFBE55F4C}" type="pres">
      <dgm:prSet presAssocID="{9335A7B7-59FC-410C-94A7-7660DDC819D6}" presName="composite" presStyleCnt="0"/>
      <dgm:spPr/>
    </dgm:pt>
    <dgm:pt modelId="{C3666D50-E28B-4A00-ADF7-B0199D0F7852}" type="pres">
      <dgm:prSet presAssocID="{9335A7B7-59FC-410C-94A7-7660DDC819D6}" presName="background" presStyleLbl="node0" presStyleIdx="0" presStyleCnt="3"/>
      <dgm:spPr/>
    </dgm:pt>
    <dgm:pt modelId="{07874680-86A6-4972-9E40-1F196398153E}" type="pres">
      <dgm:prSet presAssocID="{9335A7B7-59FC-410C-94A7-7660DDC819D6}" presName="text" presStyleLbl="fgAcc0" presStyleIdx="0" presStyleCnt="3">
        <dgm:presLayoutVars>
          <dgm:chPref val="3"/>
        </dgm:presLayoutVars>
      </dgm:prSet>
      <dgm:spPr/>
    </dgm:pt>
    <dgm:pt modelId="{29BFE426-933E-4171-9D9F-05696B450434}" type="pres">
      <dgm:prSet presAssocID="{9335A7B7-59FC-410C-94A7-7660DDC819D6}" presName="hierChild2" presStyleCnt="0"/>
      <dgm:spPr/>
    </dgm:pt>
    <dgm:pt modelId="{41F8138D-274D-44B5-9046-1308685041E8}" type="pres">
      <dgm:prSet presAssocID="{E2B85782-0664-421E-9700-5C9D04981DE4}" presName="hierRoot1" presStyleCnt="0"/>
      <dgm:spPr/>
    </dgm:pt>
    <dgm:pt modelId="{89D7756E-5EEA-46AB-A610-9EBABF647737}" type="pres">
      <dgm:prSet presAssocID="{E2B85782-0664-421E-9700-5C9D04981DE4}" presName="composite" presStyleCnt="0"/>
      <dgm:spPr/>
    </dgm:pt>
    <dgm:pt modelId="{6ADE38A2-DD1E-4499-BC42-303818BE2641}" type="pres">
      <dgm:prSet presAssocID="{E2B85782-0664-421E-9700-5C9D04981DE4}" presName="background" presStyleLbl="node0" presStyleIdx="1" presStyleCnt="3"/>
      <dgm:spPr/>
    </dgm:pt>
    <dgm:pt modelId="{8072485B-2CE0-4012-9304-AA96AAC2E0ED}" type="pres">
      <dgm:prSet presAssocID="{E2B85782-0664-421E-9700-5C9D04981DE4}" presName="text" presStyleLbl="fgAcc0" presStyleIdx="1" presStyleCnt="3">
        <dgm:presLayoutVars>
          <dgm:chPref val="3"/>
        </dgm:presLayoutVars>
      </dgm:prSet>
      <dgm:spPr/>
    </dgm:pt>
    <dgm:pt modelId="{14048C8F-8BFD-4E49-BB5E-4FE4960CD133}" type="pres">
      <dgm:prSet presAssocID="{E2B85782-0664-421E-9700-5C9D04981DE4}" presName="hierChild2" presStyleCnt="0"/>
      <dgm:spPr/>
    </dgm:pt>
    <dgm:pt modelId="{FFCC5DA3-A117-4B93-94E0-90BD4FCF6262}" type="pres">
      <dgm:prSet presAssocID="{EC270F20-F825-4BA2-953F-FD81B10A74E5}" presName="hierRoot1" presStyleCnt="0"/>
      <dgm:spPr/>
    </dgm:pt>
    <dgm:pt modelId="{4B00464E-550F-4EBE-AD35-8632ECB40279}" type="pres">
      <dgm:prSet presAssocID="{EC270F20-F825-4BA2-953F-FD81B10A74E5}" presName="composite" presStyleCnt="0"/>
      <dgm:spPr/>
    </dgm:pt>
    <dgm:pt modelId="{688EADE5-1946-4033-BEED-C1A7C6769E05}" type="pres">
      <dgm:prSet presAssocID="{EC270F20-F825-4BA2-953F-FD81B10A74E5}" presName="background" presStyleLbl="node0" presStyleIdx="2" presStyleCnt="3"/>
      <dgm:spPr/>
    </dgm:pt>
    <dgm:pt modelId="{6BC56894-2EA5-4D06-9B89-F7627C377CF1}" type="pres">
      <dgm:prSet presAssocID="{EC270F20-F825-4BA2-953F-FD81B10A74E5}" presName="text" presStyleLbl="fgAcc0" presStyleIdx="2" presStyleCnt="3">
        <dgm:presLayoutVars>
          <dgm:chPref val="3"/>
        </dgm:presLayoutVars>
      </dgm:prSet>
      <dgm:spPr/>
    </dgm:pt>
    <dgm:pt modelId="{8AAC3296-B1C3-4BCB-9345-FE6A601576AB}" type="pres">
      <dgm:prSet presAssocID="{EC270F20-F825-4BA2-953F-FD81B10A74E5}" presName="hierChild2" presStyleCnt="0"/>
      <dgm:spPr/>
    </dgm:pt>
  </dgm:ptLst>
  <dgm:cxnLst>
    <dgm:cxn modelId="{23AF6119-EA58-4208-9286-60F6B0A25638}" type="presOf" srcId="{9335A7B7-59FC-410C-94A7-7660DDC819D6}" destId="{07874680-86A6-4972-9E40-1F196398153E}" srcOrd="0" destOrd="0" presId="urn:microsoft.com/office/officeart/2005/8/layout/hierarchy1"/>
    <dgm:cxn modelId="{6446C92B-CD09-4ADD-A316-655AA3A8DB90}" srcId="{D6525746-F7AF-4C8E-B5F5-60BF28AFEF91}" destId="{9335A7B7-59FC-410C-94A7-7660DDC819D6}" srcOrd="0" destOrd="0" parTransId="{DCB6B824-E644-466E-B364-5D9003BB4826}" sibTransId="{767A207E-7D82-46EA-B701-1804E0F28E60}"/>
    <dgm:cxn modelId="{88795A3E-3542-431C-81D6-A7FDF5663EC2}" type="presOf" srcId="{D6525746-F7AF-4C8E-B5F5-60BF28AFEF91}" destId="{FE37EFE1-98A1-44E1-A124-33705AF1635F}" srcOrd="0" destOrd="0" presId="urn:microsoft.com/office/officeart/2005/8/layout/hierarchy1"/>
    <dgm:cxn modelId="{067A424B-0375-4BC5-8976-7E47D147C436}" srcId="{D6525746-F7AF-4C8E-B5F5-60BF28AFEF91}" destId="{EC270F20-F825-4BA2-953F-FD81B10A74E5}" srcOrd="2" destOrd="0" parTransId="{A1E2C762-00B8-49FC-8D5B-9BCD93703C73}" sibTransId="{B73A2DF4-ED70-4E96-BAEA-F1BF30EFE402}"/>
    <dgm:cxn modelId="{74E7E74F-117F-4197-B21B-5CC59F3216D3}" type="presOf" srcId="{E2B85782-0664-421E-9700-5C9D04981DE4}" destId="{8072485B-2CE0-4012-9304-AA96AAC2E0ED}" srcOrd="0" destOrd="0" presId="urn:microsoft.com/office/officeart/2005/8/layout/hierarchy1"/>
    <dgm:cxn modelId="{5C6E34CA-139E-4969-9800-B1ED2A9AB789}" type="presOf" srcId="{EC270F20-F825-4BA2-953F-FD81B10A74E5}" destId="{6BC56894-2EA5-4D06-9B89-F7627C377CF1}" srcOrd="0" destOrd="0" presId="urn:microsoft.com/office/officeart/2005/8/layout/hierarchy1"/>
    <dgm:cxn modelId="{EF441DF6-F9C0-4738-8E3D-C0AE892CC7A9}" srcId="{D6525746-F7AF-4C8E-B5F5-60BF28AFEF91}" destId="{E2B85782-0664-421E-9700-5C9D04981DE4}" srcOrd="1" destOrd="0" parTransId="{F6F5C398-268B-4371-A7DE-0B358D7801DF}" sibTransId="{17AC5B07-FA1D-4CB1-A0B9-5234B85FA160}"/>
    <dgm:cxn modelId="{701338E9-61F2-4A21-B324-AFF22BCF3A21}" type="presParOf" srcId="{FE37EFE1-98A1-44E1-A124-33705AF1635F}" destId="{937F7103-015A-40C4-8A0F-56E3494472FF}" srcOrd="0" destOrd="0" presId="urn:microsoft.com/office/officeart/2005/8/layout/hierarchy1"/>
    <dgm:cxn modelId="{2F627E6E-1024-4655-950A-69349420B405}" type="presParOf" srcId="{937F7103-015A-40C4-8A0F-56E3494472FF}" destId="{A36BD8E0-E1FA-4B05-B37F-4A2AFBE55F4C}" srcOrd="0" destOrd="0" presId="urn:microsoft.com/office/officeart/2005/8/layout/hierarchy1"/>
    <dgm:cxn modelId="{E8299795-A7FB-48C0-98CD-A085BBBC621E}" type="presParOf" srcId="{A36BD8E0-E1FA-4B05-B37F-4A2AFBE55F4C}" destId="{C3666D50-E28B-4A00-ADF7-B0199D0F7852}" srcOrd="0" destOrd="0" presId="urn:microsoft.com/office/officeart/2005/8/layout/hierarchy1"/>
    <dgm:cxn modelId="{D24E31C8-16B4-4842-8002-3420629C1D67}" type="presParOf" srcId="{A36BD8E0-E1FA-4B05-B37F-4A2AFBE55F4C}" destId="{07874680-86A6-4972-9E40-1F196398153E}" srcOrd="1" destOrd="0" presId="urn:microsoft.com/office/officeart/2005/8/layout/hierarchy1"/>
    <dgm:cxn modelId="{F709F038-E255-4CDD-A94B-8C86D1048086}" type="presParOf" srcId="{937F7103-015A-40C4-8A0F-56E3494472FF}" destId="{29BFE426-933E-4171-9D9F-05696B450434}" srcOrd="1" destOrd="0" presId="urn:microsoft.com/office/officeart/2005/8/layout/hierarchy1"/>
    <dgm:cxn modelId="{1B447BDE-4B75-4843-858B-9C1B71268859}" type="presParOf" srcId="{FE37EFE1-98A1-44E1-A124-33705AF1635F}" destId="{41F8138D-274D-44B5-9046-1308685041E8}" srcOrd="1" destOrd="0" presId="urn:microsoft.com/office/officeart/2005/8/layout/hierarchy1"/>
    <dgm:cxn modelId="{DC4C3FEC-E2F5-424D-BED4-19F5515A27DE}" type="presParOf" srcId="{41F8138D-274D-44B5-9046-1308685041E8}" destId="{89D7756E-5EEA-46AB-A610-9EBABF647737}" srcOrd="0" destOrd="0" presId="urn:microsoft.com/office/officeart/2005/8/layout/hierarchy1"/>
    <dgm:cxn modelId="{DE4FFB07-6059-4E4D-A09D-4AF49B87E9E8}" type="presParOf" srcId="{89D7756E-5EEA-46AB-A610-9EBABF647737}" destId="{6ADE38A2-DD1E-4499-BC42-303818BE2641}" srcOrd="0" destOrd="0" presId="urn:microsoft.com/office/officeart/2005/8/layout/hierarchy1"/>
    <dgm:cxn modelId="{1142E6F1-CBDD-4667-861D-3E00D555B781}" type="presParOf" srcId="{89D7756E-5EEA-46AB-A610-9EBABF647737}" destId="{8072485B-2CE0-4012-9304-AA96AAC2E0ED}" srcOrd="1" destOrd="0" presId="urn:microsoft.com/office/officeart/2005/8/layout/hierarchy1"/>
    <dgm:cxn modelId="{E98B4D50-F4C2-47F2-9987-A4AA7F25F8DA}" type="presParOf" srcId="{41F8138D-274D-44B5-9046-1308685041E8}" destId="{14048C8F-8BFD-4E49-BB5E-4FE4960CD133}" srcOrd="1" destOrd="0" presId="urn:microsoft.com/office/officeart/2005/8/layout/hierarchy1"/>
    <dgm:cxn modelId="{B56B557B-6607-481B-8699-2E878601842F}" type="presParOf" srcId="{FE37EFE1-98A1-44E1-A124-33705AF1635F}" destId="{FFCC5DA3-A117-4B93-94E0-90BD4FCF6262}" srcOrd="2" destOrd="0" presId="urn:microsoft.com/office/officeart/2005/8/layout/hierarchy1"/>
    <dgm:cxn modelId="{D3CE1E87-B686-4857-B7BE-4ACC79C50006}" type="presParOf" srcId="{FFCC5DA3-A117-4B93-94E0-90BD4FCF6262}" destId="{4B00464E-550F-4EBE-AD35-8632ECB40279}" srcOrd="0" destOrd="0" presId="urn:microsoft.com/office/officeart/2005/8/layout/hierarchy1"/>
    <dgm:cxn modelId="{AF0A0679-90DD-4D2C-B9E5-940DB496E48D}" type="presParOf" srcId="{4B00464E-550F-4EBE-AD35-8632ECB40279}" destId="{688EADE5-1946-4033-BEED-C1A7C6769E05}" srcOrd="0" destOrd="0" presId="urn:microsoft.com/office/officeart/2005/8/layout/hierarchy1"/>
    <dgm:cxn modelId="{CC4A942E-F5C5-435A-A7EE-DE12A1BB1944}" type="presParOf" srcId="{4B00464E-550F-4EBE-AD35-8632ECB40279}" destId="{6BC56894-2EA5-4D06-9B89-F7627C377CF1}" srcOrd="1" destOrd="0" presId="urn:microsoft.com/office/officeart/2005/8/layout/hierarchy1"/>
    <dgm:cxn modelId="{F475F8A6-3D9C-4EEA-B727-A2027E44093B}" type="presParOf" srcId="{FFCC5DA3-A117-4B93-94E0-90BD4FCF6262}" destId="{8AAC3296-B1C3-4BCB-9345-FE6A601576A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21D74-002C-45A8-BF52-249258B47E16}">
      <dsp:nvSpPr>
        <dsp:cNvPr id="0" name=""/>
        <dsp:cNvSpPr/>
      </dsp:nvSpPr>
      <dsp:spPr>
        <a:xfrm>
          <a:off x="975923" y="557275"/>
          <a:ext cx="1458980" cy="14589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DA28D-0E4E-43E2-B6F9-FC2B8C3A42EA}">
      <dsp:nvSpPr>
        <dsp:cNvPr id="0" name=""/>
        <dsp:cNvSpPr/>
      </dsp:nvSpPr>
      <dsp:spPr>
        <a:xfrm>
          <a:off x="84324" y="2400962"/>
          <a:ext cx="32421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School Hours- 9:05-4:30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Doors open at 8:35</a:t>
          </a:r>
        </a:p>
      </dsp:txBody>
      <dsp:txXfrm>
        <a:off x="84324" y="2400962"/>
        <a:ext cx="3242179" cy="720000"/>
      </dsp:txXfrm>
    </dsp:sp>
    <dsp:sp modelId="{FC9FDDBD-BC7E-4939-AC7F-2DB0E4EF0BCD}">
      <dsp:nvSpPr>
        <dsp:cNvPr id="0" name=""/>
        <dsp:cNvSpPr/>
      </dsp:nvSpPr>
      <dsp:spPr>
        <a:xfrm>
          <a:off x="4785484" y="557275"/>
          <a:ext cx="1458980" cy="14589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44948-EB85-411F-9BBE-957E11F03639}">
      <dsp:nvSpPr>
        <dsp:cNvPr id="0" name=""/>
        <dsp:cNvSpPr/>
      </dsp:nvSpPr>
      <dsp:spPr>
        <a:xfrm>
          <a:off x="3893885" y="2400962"/>
          <a:ext cx="32421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60 minute class periods</a:t>
          </a:r>
        </a:p>
      </dsp:txBody>
      <dsp:txXfrm>
        <a:off x="3893885" y="2400962"/>
        <a:ext cx="3242179" cy="720000"/>
      </dsp:txXfrm>
    </dsp:sp>
    <dsp:sp modelId="{D861F237-2E18-47D0-BBA1-DF370F11C056}">
      <dsp:nvSpPr>
        <dsp:cNvPr id="0" name=""/>
        <dsp:cNvSpPr/>
      </dsp:nvSpPr>
      <dsp:spPr>
        <a:xfrm>
          <a:off x="8595045" y="557275"/>
          <a:ext cx="1458980" cy="14589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23AFF-7DCD-4ED9-BA0D-C444682A42A8}">
      <dsp:nvSpPr>
        <dsp:cNvPr id="0" name=""/>
        <dsp:cNvSpPr/>
      </dsp:nvSpPr>
      <dsp:spPr>
        <a:xfrm>
          <a:off x="7703446" y="2400962"/>
          <a:ext cx="32421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4- minute passing period</a:t>
          </a:r>
        </a:p>
      </dsp:txBody>
      <dsp:txXfrm>
        <a:off x="7703446" y="2400962"/>
        <a:ext cx="324217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27BEF-3A77-4724-BBD5-8EEC83961E01}">
      <dsp:nvSpPr>
        <dsp:cNvPr id="0" name=""/>
        <dsp:cNvSpPr/>
      </dsp:nvSpPr>
      <dsp:spPr>
        <a:xfrm>
          <a:off x="3179" y="87187"/>
          <a:ext cx="5471628" cy="1134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Academic </a:t>
          </a:r>
        </a:p>
      </dsp:txBody>
      <dsp:txXfrm>
        <a:off x="570179" y="87187"/>
        <a:ext cx="4337628" cy="1134000"/>
      </dsp:txXfrm>
    </dsp:sp>
    <dsp:sp modelId="{1E029A14-FE05-4B9F-A964-24299D6CA1EC}">
      <dsp:nvSpPr>
        <dsp:cNvPr id="0" name=""/>
        <dsp:cNvSpPr/>
      </dsp:nvSpPr>
      <dsp:spPr>
        <a:xfrm>
          <a:off x="3179" y="1362937"/>
          <a:ext cx="4377302" cy="269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Academic courses in middle school are</a:t>
          </a:r>
          <a:r>
            <a:rPr lang="en-US" sz="2100" kern="1200">
              <a:latin typeface="Gill Sans MT" panose="020B0502020104020203"/>
            </a:rPr>
            <a:t> ON</a:t>
          </a:r>
          <a:r>
            <a:rPr lang="en-US" sz="2100" kern="1200"/>
            <a:t> grade level.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Academic courses in middle school cover the same information that Pre AP courses do. </a:t>
          </a:r>
        </a:p>
      </dsp:txBody>
      <dsp:txXfrm>
        <a:off x="3179" y="1362937"/>
        <a:ext cx="4377302" cy="2693250"/>
      </dsp:txXfrm>
    </dsp:sp>
    <dsp:sp modelId="{EC6FEA0D-7D8F-48FE-9E61-DE1F60CE1780}">
      <dsp:nvSpPr>
        <dsp:cNvPr id="0" name=""/>
        <dsp:cNvSpPr/>
      </dsp:nvSpPr>
      <dsp:spPr>
        <a:xfrm>
          <a:off x="5201684" y="87187"/>
          <a:ext cx="5471628" cy="113400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PAP/GT</a:t>
          </a:r>
        </a:p>
      </dsp:txBody>
      <dsp:txXfrm>
        <a:off x="5768684" y="87187"/>
        <a:ext cx="4337628" cy="1134000"/>
      </dsp:txXfrm>
    </dsp:sp>
    <dsp:sp modelId="{25221595-6B27-471D-A5CE-B27CD6E90F85}">
      <dsp:nvSpPr>
        <dsp:cNvPr id="0" name=""/>
        <dsp:cNvSpPr/>
      </dsp:nvSpPr>
      <dsp:spPr>
        <a:xfrm>
          <a:off x="5258808" y="1362937"/>
          <a:ext cx="4377302" cy="269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Content is more in depth. 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Assignments are higher level thinking / more challenging. 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We encourage families to consult the 5th grade teacher, reference STAAR scores(Meets or Above), and reflect on nine weeks averages from 5th grade. </a:t>
          </a:r>
        </a:p>
      </dsp:txBody>
      <dsp:txXfrm>
        <a:off x="5258808" y="1362937"/>
        <a:ext cx="4377302" cy="2693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ECFC4-486D-45D5-9591-EB36CE278954}">
      <dsp:nvSpPr>
        <dsp:cNvPr id="0" name=""/>
        <dsp:cNvSpPr/>
      </dsp:nvSpPr>
      <dsp:spPr>
        <a:xfrm>
          <a:off x="0" y="119642"/>
          <a:ext cx="3135029" cy="18810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BAND- Brass, Percussion, Woodwinds</a:t>
          </a:r>
        </a:p>
      </dsp:txBody>
      <dsp:txXfrm>
        <a:off x="0" y="119642"/>
        <a:ext cx="3135029" cy="1881018"/>
      </dsp:txXfrm>
    </dsp:sp>
    <dsp:sp modelId="{73230923-6D49-4146-A6A0-9EA21E41A1DC}">
      <dsp:nvSpPr>
        <dsp:cNvPr id="0" name=""/>
        <dsp:cNvSpPr/>
      </dsp:nvSpPr>
      <dsp:spPr>
        <a:xfrm>
          <a:off x="3378809" y="119642"/>
          <a:ext cx="3135029" cy="1881018"/>
        </a:xfrm>
        <a:prstGeom prst="rect">
          <a:avLst/>
        </a:prstGeom>
        <a:solidFill>
          <a:schemeClr val="accent2">
            <a:hueOff val="-4941430"/>
            <a:satOff val="22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ill Sans MT" panose="020B0502020104020203"/>
            </a:rPr>
            <a:t>ORCHESTRA-</a:t>
          </a:r>
          <a:r>
            <a:rPr lang="en-US" sz="2400" kern="1200"/>
            <a:t> Violin, Viola, Cello, Bass</a:t>
          </a:r>
        </a:p>
      </dsp:txBody>
      <dsp:txXfrm>
        <a:off x="3378809" y="119642"/>
        <a:ext cx="3135029" cy="1881018"/>
      </dsp:txXfrm>
    </dsp:sp>
    <dsp:sp modelId="{E5777433-777D-4AAA-AE08-FDD51CA6E4BA}">
      <dsp:nvSpPr>
        <dsp:cNvPr id="0" name=""/>
        <dsp:cNvSpPr/>
      </dsp:nvSpPr>
      <dsp:spPr>
        <a:xfrm>
          <a:off x="6897066" y="119642"/>
          <a:ext cx="3135029" cy="1881018"/>
        </a:xfrm>
        <a:prstGeom prst="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CHOIR- Singing and Performing</a:t>
          </a:r>
        </a:p>
      </dsp:txBody>
      <dsp:txXfrm>
        <a:off x="6897066" y="119642"/>
        <a:ext cx="3135029" cy="1881018"/>
      </dsp:txXfrm>
    </dsp:sp>
    <dsp:sp modelId="{D4A99572-D5B2-4EE0-AA8A-7B384B93F23C}">
      <dsp:nvSpPr>
        <dsp:cNvPr id="0" name=""/>
        <dsp:cNvSpPr/>
      </dsp:nvSpPr>
      <dsp:spPr>
        <a:xfrm>
          <a:off x="1574600" y="2314163"/>
          <a:ext cx="3434362" cy="1881018"/>
        </a:xfrm>
        <a:prstGeom prst="rect">
          <a:avLst/>
        </a:prstGeom>
        <a:solidFill>
          <a:schemeClr val="accent2">
            <a:hueOff val="-14824290"/>
            <a:satOff val="676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THEATER- Acting, Auditions, History, Directing, Stage Directions, Playwriting, and Tech</a:t>
          </a:r>
        </a:p>
      </dsp:txBody>
      <dsp:txXfrm>
        <a:off x="1574600" y="2314163"/>
        <a:ext cx="3434362" cy="1881018"/>
      </dsp:txXfrm>
    </dsp:sp>
    <dsp:sp modelId="{5AE6AF21-4F99-4546-9F93-F42FE76764A5}">
      <dsp:nvSpPr>
        <dsp:cNvPr id="0" name=""/>
        <dsp:cNvSpPr/>
      </dsp:nvSpPr>
      <dsp:spPr>
        <a:xfrm>
          <a:off x="5322465" y="2314163"/>
          <a:ext cx="3135029" cy="1881018"/>
        </a:xfrm>
        <a:prstGeom prst="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ART- Sculpting, Drawing, and Painting </a:t>
          </a:r>
        </a:p>
      </dsp:txBody>
      <dsp:txXfrm>
        <a:off x="5322465" y="2314163"/>
        <a:ext cx="3135029" cy="18810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6CC5A-6DB4-4A21-9E7E-7CCB9684464C}">
      <dsp:nvSpPr>
        <dsp:cNvPr id="0" name=""/>
        <dsp:cNvSpPr/>
      </dsp:nvSpPr>
      <dsp:spPr>
        <a:xfrm>
          <a:off x="0" y="852586"/>
          <a:ext cx="6391275" cy="15740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92816-E7A0-4962-8B98-7D4141AD8E76}">
      <dsp:nvSpPr>
        <dsp:cNvPr id="0" name=""/>
        <dsp:cNvSpPr/>
      </dsp:nvSpPr>
      <dsp:spPr>
        <a:xfrm>
          <a:off x="476136" y="1206738"/>
          <a:ext cx="865703" cy="86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6C7EF-3595-4EC6-8359-B63146FC155D}">
      <dsp:nvSpPr>
        <dsp:cNvPr id="0" name=""/>
        <dsp:cNvSpPr/>
      </dsp:nvSpPr>
      <dsp:spPr>
        <a:xfrm>
          <a:off x="1817977" y="852586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6th graders attend PE every day.</a:t>
          </a:r>
        </a:p>
      </dsp:txBody>
      <dsp:txXfrm>
        <a:off x="1817977" y="852586"/>
        <a:ext cx="4573297" cy="1574006"/>
      </dsp:txXfrm>
    </dsp:sp>
    <dsp:sp modelId="{DCD89FDB-D708-44C2-99F0-0133B9BAC223}">
      <dsp:nvSpPr>
        <dsp:cNvPr id="0" name=""/>
        <dsp:cNvSpPr/>
      </dsp:nvSpPr>
      <dsp:spPr>
        <a:xfrm>
          <a:off x="0" y="2820094"/>
          <a:ext cx="6391275" cy="15740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95868-EB37-4584-838F-39A8C9A577EF}">
      <dsp:nvSpPr>
        <dsp:cNvPr id="0" name=""/>
        <dsp:cNvSpPr/>
      </dsp:nvSpPr>
      <dsp:spPr>
        <a:xfrm>
          <a:off x="476136" y="3174245"/>
          <a:ext cx="865703" cy="86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E28F8-529A-4BE4-A047-4F6E16797EDA}">
      <dsp:nvSpPr>
        <dsp:cNvPr id="0" name=""/>
        <dsp:cNvSpPr/>
      </dsp:nvSpPr>
      <dsp:spPr>
        <a:xfrm>
          <a:off x="1817977" y="2820094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Students are graded based on their ability to participate every day</a:t>
          </a:r>
          <a:r>
            <a:rPr lang="en-US" sz="2500" kern="1200">
              <a:latin typeface="Gill Sans MT" panose="020B0502020104020203"/>
            </a:rPr>
            <a:t>.</a:t>
          </a:r>
          <a:r>
            <a:rPr lang="en-US" sz="2500" kern="1200"/>
            <a:t> </a:t>
          </a:r>
          <a:endParaRPr lang="en-US" sz="2500" kern="1200">
            <a:latin typeface="Gill Sans MT" panose="020B0502020104020203"/>
          </a:endParaRPr>
        </a:p>
      </dsp:txBody>
      <dsp:txXfrm>
        <a:off x="1817977" y="2820094"/>
        <a:ext cx="4573297" cy="15740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66D50-E28B-4A00-ADF7-B0199D0F7852}">
      <dsp:nvSpPr>
        <dsp:cNvPr id="0" name=""/>
        <dsp:cNvSpPr/>
      </dsp:nvSpPr>
      <dsp:spPr>
        <a:xfrm>
          <a:off x="430844" y="1618"/>
          <a:ext cx="2859729" cy="1815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874680-86A6-4972-9E40-1F196398153E}">
      <dsp:nvSpPr>
        <dsp:cNvPr id="0" name=""/>
        <dsp:cNvSpPr/>
      </dsp:nvSpPr>
      <dsp:spPr>
        <a:xfrm>
          <a:off x="748591" y="303479"/>
          <a:ext cx="2859729" cy="1815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parajita" panose="020B0502040204020203" pitchFamily="18" charset="0"/>
              <a:cs typeface="Aparajita" panose="020B0502040204020203" pitchFamily="18" charset="0"/>
            </a:rPr>
            <a:t>Course selections will be open in Skyward on Monday 2/3 and continue through Friday  2/7.</a:t>
          </a:r>
        </a:p>
      </dsp:txBody>
      <dsp:txXfrm>
        <a:off x="801778" y="356666"/>
        <a:ext cx="2753355" cy="1709553"/>
      </dsp:txXfrm>
    </dsp:sp>
    <dsp:sp modelId="{6ADE38A2-DD1E-4499-BC42-303818BE2641}">
      <dsp:nvSpPr>
        <dsp:cNvPr id="0" name=""/>
        <dsp:cNvSpPr/>
      </dsp:nvSpPr>
      <dsp:spPr>
        <a:xfrm>
          <a:off x="3926068" y="1618"/>
          <a:ext cx="2859729" cy="1815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72485B-2CE0-4012-9304-AA96AAC2E0ED}">
      <dsp:nvSpPr>
        <dsp:cNvPr id="0" name=""/>
        <dsp:cNvSpPr/>
      </dsp:nvSpPr>
      <dsp:spPr>
        <a:xfrm>
          <a:off x="4243816" y="303479"/>
          <a:ext cx="2859729" cy="1815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parajita" panose="02020603050405020304" pitchFamily="18" charset="0"/>
              <a:cs typeface="Aparajita" panose="02020603050405020304" pitchFamily="18" charset="0"/>
            </a:rPr>
            <a:t>RMS counselors will visit every elementary campus to present to students on course offerings next week. </a:t>
          </a:r>
        </a:p>
      </dsp:txBody>
      <dsp:txXfrm>
        <a:off x="4297003" y="356666"/>
        <a:ext cx="2753355" cy="1709553"/>
      </dsp:txXfrm>
    </dsp:sp>
    <dsp:sp modelId="{688EADE5-1946-4033-BEED-C1A7C6769E05}">
      <dsp:nvSpPr>
        <dsp:cNvPr id="0" name=""/>
        <dsp:cNvSpPr/>
      </dsp:nvSpPr>
      <dsp:spPr>
        <a:xfrm>
          <a:off x="7421293" y="1618"/>
          <a:ext cx="2859729" cy="18159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BC56894-2EA5-4D06-9B89-F7627C377CF1}">
      <dsp:nvSpPr>
        <dsp:cNvPr id="0" name=""/>
        <dsp:cNvSpPr/>
      </dsp:nvSpPr>
      <dsp:spPr>
        <a:xfrm>
          <a:off x="7739040" y="303479"/>
          <a:ext cx="2859729" cy="1815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parajita" panose="02020603050405020304" pitchFamily="18" charset="0"/>
              <a:cs typeface="Aparajita" panose="02020603050405020304" pitchFamily="18" charset="0"/>
            </a:rPr>
            <a:t>During the 5th grade visit, students will receive a course selection sheet that the counselor will go over with them. </a:t>
          </a:r>
        </a:p>
      </dsp:txBody>
      <dsp:txXfrm>
        <a:off x="7792227" y="356666"/>
        <a:ext cx="2753355" cy="1709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80BE0-2932-43B3-840B-0B03F89C3494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354B3-5633-4314-8F7D-ED6F80EA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7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54B3-5633-4314-8F7D-ED6F80EA5E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7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3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3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1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6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49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18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0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09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0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7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6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4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3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4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1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4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cisd.org/docs/default-source/athletics/off-campus/category-1-program-overview.pdf?sfvrsn=f2b38ce3_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youthvoices.live/2020/01/20/altering-advanced-placement-classe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3EA02-E3C2-7B7B-3669-DC31090C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725" y="2630662"/>
            <a:ext cx="8273989" cy="31668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Welcome </a:t>
            </a:r>
            <a:br>
              <a:rPr lang="en-US" sz="4800">
                <a:solidFill>
                  <a:schemeClr val="tx1"/>
                </a:solidFill>
              </a:rPr>
            </a:br>
            <a:r>
              <a:rPr lang="en-US" sz="4800">
                <a:solidFill>
                  <a:schemeClr val="tx1"/>
                </a:solidFill>
              </a:rPr>
              <a:t>to </a:t>
            </a:r>
            <a:br>
              <a:rPr lang="en-US" sz="4800">
                <a:solidFill>
                  <a:schemeClr val="tx1"/>
                </a:solidFill>
              </a:rPr>
            </a:br>
            <a:r>
              <a:rPr lang="en-US" sz="4800">
                <a:solidFill>
                  <a:schemeClr val="tx1"/>
                </a:solidFill>
              </a:rPr>
              <a:t>Roberts Middle School</a:t>
            </a:r>
            <a:br>
              <a:rPr lang="en-US" sz="4800">
                <a:solidFill>
                  <a:schemeClr val="tx1"/>
                </a:solidFill>
              </a:rPr>
            </a:br>
            <a:r>
              <a:rPr lang="en-US" sz="4800">
                <a:solidFill>
                  <a:schemeClr val="tx1"/>
                </a:solidFill>
              </a:rPr>
              <a:t> Incoming 6th Grade </a:t>
            </a:r>
            <a:br>
              <a:rPr lang="en-US" sz="4800">
                <a:solidFill>
                  <a:schemeClr val="tx1"/>
                </a:solidFill>
              </a:rPr>
            </a:br>
            <a:r>
              <a:rPr lang="en-US" sz="4800">
                <a:solidFill>
                  <a:schemeClr val="tx1"/>
                </a:solidFill>
              </a:rPr>
              <a:t>Parent Night</a:t>
            </a:r>
          </a:p>
        </p:txBody>
      </p:sp>
      <p:pic>
        <p:nvPicPr>
          <p:cNvPr id="4" name="Picture 3" descr="Roberts Middle School Charges Into School Year">
            <a:extLst>
              <a:ext uri="{FF2B5EF4-FFF2-40B4-BE49-F238E27FC236}">
                <a16:creationId xmlns:a16="http://schemas.microsoft.com/office/drawing/2014/main" id="{B0DA5BEB-B56F-D295-FDD7-38243DB77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39" y="2552154"/>
            <a:ext cx="3058835" cy="3058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9B6411-D6F2-51C5-0CBB-018CCB9A843F}"/>
              </a:ext>
            </a:extLst>
          </p:cNvPr>
          <p:cNvSpPr txBox="1"/>
          <p:nvPr/>
        </p:nvSpPr>
        <p:spPr>
          <a:xfrm>
            <a:off x="841323" y="798992"/>
            <a:ext cx="9589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Baguet Script" panose="00000500000000000000" pitchFamily="2" charset="0"/>
              </a:rPr>
              <a:t>Welcome Future Chargers! </a:t>
            </a:r>
          </a:p>
        </p:txBody>
      </p:sp>
    </p:spTree>
    <p:extLst>
      <p:ext uri="{BB962C8B-B14F-4D97-AF65-F5344CB8AC3E}">
        <p14:creationId xmlns:p14="http://schemas.microsoft.com/office/powerpoint/2010/main" val="33436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8DBA14-897C-575F-1E15-C7FC8B09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037" y="973667"/>
            <a:ext cx="3290888" cy="4833745"/>
          </a:xfrm>
        </p:spPr>
        <p:txBody>
          <a:bodyPr>
            <a:normAutofit/>
          </a:bodyPr>
          <a:lstStyle/>
          <a:p>
            <a:pPr algn="ctr"/>
            <a:r>
              <a:rPr lang="en-US" sz="4500">
                <a:solidFill>
                  <a:srgbClr val="EBEBEB"/>
                </a:solidFill>
              </a:rPr>
              <a:t>Physical Education is a required daily class.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B757CB-0AA1-DB39-F6FA-5929F962A0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52148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572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1DE3271-DD99-4DEF-AF9F-84397884C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6A31CE-F9B6-4BA2-8685-60F3524D0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50898" y="638067"/>
            <a:ext cx="6053670" cy="5581866"/>
          </a:xfrm>
          <a:custGeom>
            <a:avLst/>
            <a:gdLst>
              <a:gd name="connsiteX0" fmla="*/ 6053670 w 6053670"/>
              <a:gd name="connsiteY0" fmla="*/ 1098 h 5581866"/>
              <a:gd name="connsiteX1" fmla="*/ 6053670 w 6053670"/>
              <a:gd name="connsiteY1" fmla="*/ 514028 h 5581866"/>
              <a:gd name="connsiteX2" fmla="*/ 6053670 w 6053670"/>
              <a:gd name="connsiteY2" fmla="*/ 1254558 h 5581866"/>
              <a:gd name="connsiteX3" fmla="*/ 6053670 w 6053670"/>
              <a:gd name="connsiteY3" fmla="*/ 5581866 h 5581866"/>
              <a:gd name="connsiteX4" fmla="*/ 0 w 6053670"/>
              <a:gd name="connsiteY4" fmla="*/ 5581866 h 5581866"/>
              <a:gd name="connsiteX5" fmla="*/ 0 w 6053670"/>
              <a:gd name="connsiteY5" fmla="*/ 1249853 h 5581866"/>
              <a:gd name="connsiteX6" fmla="*/ 0 w 6053670"/>
              <a:gd name="connsiteY6" fmla="*/ 514028 h 5581866"/>
              <a:gd name="connsiteX7" fmla="*/ 0 w 6053670"/>
              <a:gd name="connsiteY7" fmla="*/ 0 h 5581866"/>
              <a:gd name="connsiteX8" fmla="*/ 35717 w 6053670"/>
              <a:gd name="connsiteY8" fmla="*/ 5488 h 5581866"/>
              <a:gd name="connsiteX9" fmla="*/ 140445 w 6053670"/>
              <a:gd name="connsiteY9" fmla="*/ 21641 h 5581866"/>
              <a:gd name="connsiteX10" fmla="*/ 216722 w 6053670"/>
              <a:gd name="connsiteY10" fmla="*/ 32932 h 5581866"/>
              <a:gd name="connsiteX11" fmla="*/ 307527 w 6053670"/>
              <a:gd name="connsiteY11" fmla="*/ 44850 h 5581866"/>
              <a:gd name="connsiteX12" fmla="*/ 415282 w 6053670"/>
              <a:gd name="connsiteY12" fmla="*/ 59121 h 5581866"/>
              <a:gd name="connsiteX13" fmla="*/ 534539 w 6053670"/>
              <a:gd name="connsiteY13" fmla="*/ 74175 h 5581866"/>
              <a:gd name="connsiteX14" fmla="*/ 668931 w 6053670"/>
              <a:gd name="connsiteY14" fmla="*/ 90014 h 5581866"/>
              <a:gd name="connsiteX15" fmla="*/ 815430 w 6053670"/>
              <a:gd name="connsiteY15" fmla="*/ 106794 h 5581866"/>
              <a:gd name="connsiteX16" fmla="*/ 974641 w 6053670"/>
              <a:gd name="connsiteY16" fmla="*/ 123574 h 5581866"/>
              <a:gd name="connsiteX17" fmla="*/ 1144144 w 6053670"/>
              <a:gd name="connsiteY17" fmla="*/ 140667 h 5581866"/>
              <a:gd name="connsiteX18" fmla="*/ 1326965 w 6053670"/>
              <a:gd name="connsiteY18" fmla="*/ 156506 h 5581866"/>
              <a:gd name="connsiteX19" fmla="*/ 1518261 w 6053670"/>
              <a:gd name="connsiteY19" fmla="*/ 171717 h 5581866"/>
              <a:gd name="connsiteX20" fmla="*/ 1720453 w 6053670"/>
              <a:gd name="connsiteY20" fmla="*/ 185518 h 5581866"/>
              <a:gd name="connsiteX21" fmla="*/ 1931121 w 6053670"/>
              <a:gd name="connsiteY21" fmla="*/ 198690 h 5581866"/>
              <a:gd name="connsiteX22" fmla="*/ 2150869 w 6053670"/>
              <a:gd name="connsiteY22" fmla="*/ 211079 h 5581866"/>
              <a:gd name="connsiteX23" fmla="*/ 2263467 w 6053670"/>
              <a:gd name="connsiteY23" fmla="*/ 215470 h 5581866"/>
              <a:gd name="connsiteX24" fmla="*/ 2378487 w 6053670"/>
              <a:gd name="connsiteY24" fmla="*/ 220332 h 5581866"/>
              <a:gd name="connsiteX25" fmla="*/ 2495323 w 6053670"/>
              <a:gd name="connsiteY25" fmla="*/ 224879 h 5581866"/>
              <a:gd name="connsiteX26" fmla="*/ 2612764 w 6053670"/>
              <a:gd name="connsiteY26" fmla="*/ 227859 h 5581866"/>
              <a:gd name="connsiteX27" fmla="*/ 2732627 w 6053670"/>
              <a:gd name="connsiteY27" fmla="*/ 230525 h 5581866"/>
              <a:gd name="connsiteX28" fmla="*/ 2853700 w 6053670"/>
              <a:gd name="connsiteY28" fmla="*/ 233348 h 5581866"/>
              <a:gd name="connsiteX29" fmla="*/ 2977195 w 6053670"/>
              <a:gd name="connsiteY29" fmla="*/ 235229 h 5581866"/>
              <a:gd name="connsiteX30" fmla="*/ 3101900 w 6053670"/>
              <a:gd name="connsiteY30" fmla="*/ 235229 h 5581866"/>
              <a:gd name="connsiteX31" fmla="*/ 3227817 w 6053670"/>
              <a:gd name="connsiteY31" fmla="*/ 236170 h 5581866"/>
              <a:gd name="connsiteX32" fmla="*/ 3354944 w 6053670"/>
              <a:gd name="connsiteY32" fmla="*/ 235229 h 5581866"/>
              <a:gd name="connsiteX33" fmla="*/ 3483887 w 6053670"/>
              <a:gd name="connsiteY33" fmla="*/ 233348 h 5581866"/>
              <a:gd name="connsiteX34" fmla="*/ 3612830 w 6053670"/>
              <a:gd name="connsiteY34" fmla="*/ 231623 h 5581866"/>
              <a:gd name="connsiteX35" fmla="*/ 3743589 w 6053670"/>
              <a:gd name="connsiteY35" fmla="*/ 227859 h 5581866"/>
              <a:gd name="connsiteX36" fmla="*/ 3875559 w 6053670"/>
              <a:gd name="connsiteY36" fmla="*/ 223938 h 5581866"/>
              <a:gd name="connsiteX37" fmla="*/ 4007529 w 6053670"/>
              <a:gd name="connsiteY37" fmla="*/ 219391 h 5581866"/>
              <a:gd name="connsiteX38" fmla="*/ 4140710 w 6053670"/>
              <a:gd name="connsiteY38" fmla="*/ 212961 h 5581866"/>
              <a:gd name="connsiteX39" fmla="*/ 4275102 w 6053670"/>
              <a:gd name="connsiteY39" fmla="*/ 205277 h 5581866"/>
              <a:gd name="connsiteX40" fmla="*/ 4410098 w 6053670"/>
              <a:gd name="connsiteY40" fmla="*/ 197907 h 5581866"/>
              <a:gd name="connsiteX41" fmla="*/ 4545096 w 6053670"/>
              <a:gd name="connsiteY41" fmla="*/ 188498 h 5581866"/>
              <a:gd name="connsiteX42" fmla="*/ 4681909 w 6053670"/>
              <a:gd name="connsiteY42" fmla="*/ 177207 h 5581866"/>
              <a:gd name="connsiteX43" fmla="*/ 4816905 w 6053670"/>
              <a:gd name="connsiteY43" fmla="*/ 165916 h 5581866"/>
              <a:gd name="connsiteX44" fmla="*/ 4954323 w 6053670"/>
              <a:gd name="connsiteY44" fmla="*/ 152899 h 5581866"/>
              <a:gd name="connsiteX45" fmla="*/ 5092347 w 6053670"/>
              <a:gd name="connsiteY45" fmla="*/ 138629 h 5581866"/>
              <a:gd name="connsiteX46" fmla="*/ 5228555 w 6053670"/>
              <a:gd name="connsiteY46" fmla="*/ 123574 h 5581866"/>
              <a:gd name="connsiteX47" fmla="*/ 5366578 w 6053670"/>
              <a:gd name="connsiteY47" fmla="*/ 106010 h 5581866"/>
              <a:gd name="connsiteX48" fmla="*/ 5503997 w 6053670"/>
              <a:gd name="connsiteY48" fmla="*/ 87192 h 5581866"/>
              <a:gd name="connsiteX49" fmla="*/ 5642020 w 6053670"/>
              <a:gd name="connsiteY49" fmla="*/ 68530 h 5581866"/>
              <a:gd name="connsiteX50" fmla="*/ 5779438 w 6053670"/>
              <a:gd name="connsiteY50" fmla="*/ 46733 h 5581866"/>
              <a:gd name="connsiteX51" fmla="*/ 5916251 w 6053670"/>
              <a:gd name="connsiteY51" fmla="*/ 24464 h 558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581866">
                <a:moveTo>
                  <a:pt x="6053670" y="1098"/>
                </a:moveTo>
                <a:lnTo>
                  <a:pt x="6053670" y="514028"/>
                </a:lnTo>
                <a:lnTo>
                  <a:pt x="6053670" y="1254558"/>
                </a:lnTo>
                <a:lnTo>
                  <a:pt x="6053670" y="5581866"/>
                </a:lnTo>
                <a:lnTo>
                  <a:pt x="0" y="5581866"/>
                </a:lnTo>
                <a:lnTo>
                  <a:pt x="0" y="1249853"/>
                </a:lnTo>
                <a:lnTo>
                  <a:pt x="0" y="514028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8ADF14A3-1454-4B74-8B4A-CB197D7A7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69835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EC19D556-0251-4E87-AE24-890965BAD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A054E-7172-D214-12EF-AD9190B6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7" y="629265"/>
            <a:ext cx="5581865" cy="1622322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Dance(Girls PE option)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C3C8C6-98E2-45EF-AEFC-30C0DBA0E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85DF6-93F1-B677-503C-9845B7FFA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1645509"/>
            <a:ext cx="5132439" cy="43572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305435" indent="-305435"/>
            <a:r>
              <a:rPr lang="en-US" sz="2200">
                <a:solidFill>
                  <a:schemeClr val="tx1"/>
                </a:solidFill>
              </a:rPr>
              <a:t>Dance is offered as an alternative to PE for girls only.</a:t>
            </a:r>
          </a:p>
          <a:p>
            <a:pPr marL="305435" indent="-305435"/>
            <a:r>
              <a:rPr lang="en-US" sz="2200">
                <a:solidFill>
                  <a:schemeClr val="tx1"/>
                </a:solidFill>
              </a:rPr>
              <a:t>If interested, mark Dance on the course selection sheet.</a:t>
            </a:r>
          </a:p>
          <a:p>
            <a:pPr marL="305435" indent="-305435"/>
            <a:r>
              <a:rPr lang="en-US" sz="2200">
                <a:solidFill>
                  <a:schemeClr val="tx1"/>
                </a:solidFill>
              </a:rPr>
              <a:t>Once the course selection process is over, a sign up will be sent out through email to parents.</a:t>
            </a:r>
          </a:p>
          <a:p>
            <a:pPr marL="305435" indent="-305435"/>
            <a:r>
              <a:rPr lang="en-US" sz="2200">
                <a:solidFill>
                  <a:schemeClr val="tx1"/>
                </a:solidFill>
              </a:rPr>
              <a:t>Dance sections will be filled on a first come, first served based on the sign-up form.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4C0489-42D9-D398-58C1-D4F69CA6F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757" y="1322772"/>
            <a:ext cx="5861527" cy="1798305"/>
          </a:xfrm>
          <a:prstGeom prst="rect">
            <a:avLst/>
          </a:prstGeom>
        </p:spPr>
      </p:pic>
      <p:pic>
        <p:nvPicPr>
          <p:cNvPr id="4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977E3BC-53B3-84D0-51DC-617D4B75A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909" y="3523243"/>
            <a:ext cx="4828707" cy="270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70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054E-7172-D214-12EF-AD9190B6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934" y="880824"/>
            <a:ext cx="6102275" cy="1013800"/>
          </a:xfrm>
        </p:spPr>
        <p:txBody>
          <a:bodyPr>
            <a:noAutofit/>
          </a:bodyPr>
          <a:lstStyle/>
          <a:p>
            <a:r>
              <a:rPr lang="en-US" sz="4500">
                <a:solidFill>
                  <a:schemeClr val="bg1"/>
                </a:solidFill>
              </a:rPr>
              <a:t>Off Campus PE </a:t>
            </a:r>
            <a:br>
              <a:rPr lang="en-US" sz="4500">
                <a:solidFill>
                  <a:schemeClr val="bg1"/>
                </a:solidFill>
              </a:rPr>
            </a:br>
            <a:endParaRPr lang="en-US" sz="4500">
              <a:solidFill>
                <a:schemeClr val="bg1"/>
              </a:solidFill>
            </a:endParaRP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AE284080-A157-649A-6BD9-3D5BFEDA6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688" y="2547065"/>
            <a:ext cx="9528260" cy="365034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500"/>
              <a:t>Applications / qualifications can be found LCISD website - Athletics Department. </a:t>
            </a:r>
          </a:p>
          <a:p>
            <a:r>
              <a:rPr lang="en-US" sz="2500"/>
              <a:t>Click </a:t>
            </a:r>
            <a:r>
              <a:rPr lang="en-US" sz="2500">
                <a:hlinkClick r:id="rId2"/>
              </a:rPr>
              <a:t>here</a:t>
            </a:r>
            <a:r>
              <a:rPr lang="en-US" sz="2500"/>
              <a:t> to access the Off Campus PE application.</a:t>
            </a:r>
          </a:p>
          <a:p>
            <a:r>
              <a:rPr lang="en-US" sz="2500"/>
              <a:t>Deadline to turn application – First day of School. </a:t>
            </a:r>
          </a:p>
          <a:p>
            <a:r>
              <a:rPr lang="en-US" sz="2500"/>
              <a:t>Students report to the front office at the start of 7th period. They may be picked up at that time.  </a:t>
            </a:r>
          </a:p>
          <a:p>
            <a:r>
              <a:rPr lang="en-US" sz="2500"/>
              <a:t>This counts as their PE credit. </a:t>
            </a:r>
          </a:p>
          <a:p>
            <a:r>
              <a:rPr lang="en-US" sz="2500"/>
              <a:t>A grade reporting form, completed by the coach, must be turned into the counselor at the end of each 6 week.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40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DB44-747B-D489-17A2-4A30E8A5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Course Selection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5CFD0A-D421-5EF6-242D-5A0AA86D8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289181"/>
              </p:ext>
            </p:extLst>
          </p:nvPr>
        </p:nvGraphicFramePr>
        <p:xfrm>
          <a:off x="578984" y="2200706"/>
          <a:ext cx="11029614" cy="2121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18">
            <a:extLst>
              <a:ext uri="{FF2B5EF4-FFF2-40B4-BE49-F238E27FC236}">
                <a16:creationId xmlns:a16="http://schemas.microsoft.com/office/drawing/2014/main" id="{161B929D-040C-D55D-A80C-E2AF5AC31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5358" y="4590544"/>
            <a:ext cx="7356187" cy="210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76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80D4-C1D9-EECF-8B9F-97B01BCA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Course Selection Continued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D17AA-054A-D97E-BD6C-AC19AF611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2233890"/>
            <a:ext cx="7225074" cy="4595312"/>
          </a:xfrm>
        </p:spPr>
        <p:txBody>
          <a:bodyPr vert="horz" lIns="0" tIns="45720" rIns="0" bIns="45720" rtlCol="0">
            <a:normAutofit/>
          </a:bodyPr>
          <a:lstStyle/>
          <a:p>
            <a:pPr marL="342900" indent="-342900">
              <a:buClr>
                <a:srgbClr val="F54078"/>
              </a:buClr>
              <a:buFont typeface="Arial" panose="020F0502020204030204" pitchFamily="34" charset="0"/>
              <a:buChar char="•"/>
            </a:pPr>
            <a:r>
              <a:rPr lang="en-US"/>
              <a:t>For required courses you will select one of each</a:t>
            </a:r>
          </a:p>
          <a:p>
            <a:pPr marL="653415" lvl="2" indent="-269875">
              <a:buClr>
                <a:srgbClr val="F54078"/>
              </a:buClr>
              <a:buFont typeface="Arial" panose="020F0502020204030204" pitchFamily="34" charset="0"/>
              <a:buChar char="•"/>
            </a:pPr>
            <a:r>
              <a:rPr lang="en-US" sz="1800"/>
              <a:t>English Language Arts / Reading (ELAR)</a:t>
            </a:r>
            <a:endParaRPr lang="en-US"/>
          </a:p>
          <a:p>
            <a:pPr marL="653415" lvl="2" indent="-269875">
              <a:buClr>
                <a:srgbClr val="F54078"/>
              </a:buClr>
              <a:buFont typeface="Arial" panose="020F0502020204030204" pitchFamily="34" charset="0"/>
              <a:buChar char="•"/>
            </a:pPr>
            <a:r>
              <a:rPr lang="en-US" sz="1800"/>
              <a:t>Math</a:t>
            </a:r>
            <a:endParaRPr lang="en-US"/>
          </a:p>
          <a:p>
            <a:pPr marL="653415" lvl="2" indent="-269875">
              <a:buClr>
                <a:srgbClr val="F54078"/>
              </a:buClr>
              <a:buFont typeface="Arial" panose="020F0502020204030204" pitchFamily="34" charset="0"/>
              <a:buChar char="•"/>
            </a:pPr>
            <a:r>
              <a:rPr lang="en-US" sz="1800"/>
              <a:t>Science</a:t>
            </a:r>
            <a:endParaRPr lang="en-US"/>
          </a:p>
          <a:p>
            <a:pPr marL="653415" lvl="2" indent="-269875">
              <a:buClr>
                <a:srgbClr val="F54078"/>
              </a:buClr>
              <a:buFont typeface="Arial" panose="020F0502020204030204" pitchFamily="34" charset="0"/>
              <a:buChar char="•"/>
            </a:pPr>
            <a:r>
              <a:rPr lang="en-US" sz="1800"/>
              <a:t>Social Studies</a:t>
            </a:r>
            <a:endParaRPr lang="en-US"/>
          </a:p>
          <a:p>
            <a:pPr marL="653415" lvl="2" indent="-269875">
              <a:buClr>
                <a:srgbClr val="F54078"/>
              </a:buClr>
              <a:buFont typeface="Arial" panose="020F0502020204030204" pitchFamily="34" charset="0"/>
              <a:buChar char="•"/>
            </a:pPr>
            <a:r>
              <a:rPr lang="en-US" sz="1800"/>
              <a:t>PE course</a:t>
            </a:r>
            <a:endParaRPr lang="en-US"/>
          </a:p>
          <a:p>
            <a:pPr marL="78105" lvl="1" indent="0">
              <a:buClr>
                <a:srgbClr val="F54078"/>
              </a:buClr>
              <a:buNone/>
            </a:pPr>
            <a:endParaRPr lang="en-US"/>
          </a:p>
          <a:p>
            <a:pPr marL="383540" lvl="1" indent="-305435">
              <a:buFont typeface="Arial" panose="05020102010507070707" pitchFamily="18" charset="2"/>
              <a:buChar char="•"/>
            </a:pPr>
            <a:r>
              <a:rPr lang="en-US" sz="1800"/>
              <a:t>For Electives – students will list in order of preference(1st - 4th).</a:t>
            </a:r>
            <a:endParaRPr lang="en-US"/>
          </a:p>
          <a:p>
            <a:pPr marL="653415" lvl="2" indent="-269875">
              <a:buClr>
                <a:srgbClr val="F54078"/>
              </a:buClr>
              <a:buFont typeface="Arial" panose="020F0502020204030204" pitchFamily="34" charset="0"/>
              <a:buChar char="•"/>
            </a:pPr>
            <a:r>
              <a:rPr lang="en-US" sz="1800"/>
              <a:t>The top choice in electives is NOT guaranteed</a:t>
            </a:r>
            <a:endParaRPr lang="en-US"/>
          </a:p>
          <a:p>
            <a:pPr marL="653415" lvl="2" indent="-269875">
              <a:buClr>
                <a:srgbClr val="F54078"/>
              </a:buClr>
              <a:buFont typeface="Arial" panose="020F0502020204030204" pitchFamily="34" charset="0"/>
              <a:buChar char="•"/>
            </a:pPr>
            <a:r>
              <a:rPr lang="en-US" sz="1800"/>
              <a:t>Please have students turn their signed course selection form into their counselor by Friday, February 7th.</a:t>
            </a:r>
            <a:r>
              <a:rPr lang="en-US"/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76CFA-BEBF-96FF-6F13-7C71BED83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53052" r="4362" b="1"/>
          <a:stretch/>
        </p:blipFill>
        <p:spPr>
          <a:xfrm>
            <a:off x="8042147" y="600075"/>
            <a:ext cx="3695828" cy="5792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5DF922-0356-F554-B226-0A889BCF08E0}"/>
              </a:ext>
            </a:extLst>
          </p:cNvPr>
          <p:cNvSpPr txBox="1"/>
          <p:nvPr/>
        </p:nvSpPr>
        <p:spPr>
          <a:xfrm>
            <a:off x="9318723" y="6192808"/>
            <a:ext cx="241925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4932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C4A200-1B81-D002-4655-79148E4B0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061" y="1719665"/>
            <a:ext cx="3453833" cy="45135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9EEDB6-5A69-7840-72D1-F29C299C8372}"/>
              </a:ext>
            </a:extLst>
          </p:cNvPr>
          <p:cNvSpPr txBox="1"/>
          <p:nvPr/>
        </p:nvSpPr>
        <p:spPr>
          <a:xfrm>
            <a:off x="3349279" y="595999"/>
            <a:ext cx="6111215" cy="477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>
                <a:solidFill>
                  <a:schemeClr val="bg1"/>
                </a:solidFill>
              </a:rPr>
              <a:t>IMPORTANT FORMS TO LOOK OUT FOR</a:t>
            </a:r>
            <a:r>
              <a:rPr lang="en-US" sz="250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58781-4BF1-CE78-43E4-EC722286C51D}"/>
              </a:ext>
            </a:extLst>
          </p:cNvPr>
          <p:cNvSpPr txBox="1"/>
          <p:nvPr/>
        </p:nvSpPr>
        <p:spPr>
          <a:xfrm>
            <a:off x="1539493" y="1143268"/>
            <a:ext cx="3627328" cy="3783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Entering Courses into Skyward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178EF-E691-BAE2-1064-931D0838E55F}"/>
              </a:ext>
            </a:extLst>
          </p:cNvPr>
          <p:cNvSpPr txBox="1"/>
          <p:nvPr/>
        </p:nvSpPr>
        <p:spPr>
          <a:xfrm>
            <a:off x="7025181" y="1145057"/>
            <a:ext cx="37927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Student Course Selection Sheet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1709AF-D5F4-7AF9-51F2-CFC2348E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302" y="1716946"/>
            <a:ext cx="3627328" cy="46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18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65A1A-BEB5-0FCD-A45E-A463704C3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837" y="154503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Welcome to  CHARGER NATION!!!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BA737138-D87A-BC5D-7973-D84A47414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98" r="1" b="2763"/>
          <a:stretch/>
        </p:blipFill>
        <p:spPr>
          <a:xfrm>
            <a:off x="5107078" y="479287"/>
            <a:ext cx="7086151" cy="589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884F-CD0A-99E1-0D0F-CE5EABCC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483" y="937077"/>
            <a:ext cx="8761413" cy="706964"/>
          </a:xfrm>
        </p:spPr>
        <p:txBody>
          <a:bodyPr/>
          <a:lstStyle/>
          <a:p>
            <a:pPr algn="ctr"/>
            <a:r>
              <a:rPr lang="en-US"/>
              <a:t>RMS Administration Team 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6A815B-942E-0A80-8024-E1E158513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9835" y="2163257"/>
            <a:ext cx="4339889" cy="3750159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Principal:</a:t>
            </a:r>
            <a:endParaRPr lang="en-US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Kyle Little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klittle@lcisd.org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002166-4DCE-AB46-1476-1692CD8CEBC7}"/>
              </a:ext>
            </a:extLst>
          </p:cNvPr>
          <p:cNvSpPr txBox="1"/>
          <p:nvPr/>
        </p:nvSpPr>
        <p:spPr>
          <a:xfrm>
            <a:off x="149290" y="5409606"/>
            <a:ext cx="4339889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3D3D3D"/>
                </a:solidFill>
                <a:cs typeface="Segoe UI"/>
              </a:rPr>
              <a:t>Assistant Principal (A-L)</a:t>
            </a:r>
            <a:endParaRPr lang="en-US" sz="2400">
              <a:cs typeface="Segoe UI"/>
            </a:endParaRPr>
          </a:p>
          <a:p>
            <a:pPr algn="ctr"/>
            <a:r>
              <a:rPr lang="en-US" sz="2800">
                <a:cs typeface="Segoe UI"/>
              </a:rPr>
              <a:t>Courtney Barrera​</a:t>
            </a:r>
          </a:p>
          <a:p>
            <a:pPr algn="ctr"/>
            <a:r>
              <a:rPr lang="en-US" sz="2400">
                <a:solidFill>
                  <a:srgbClr val="3D3D3D"/>
                </a:solidFill>
                <a:cs typeface="Segoe UI"/>
              </a:rPr>
              <a:t>Courtney.barrera@lcisd.org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90FC4-1125-0451-4383-738B28B35C62}"/>
              </a:ext>
            </a:extLst>
          </p:cNvPr>
          <p:cNvSpPr txBox="1"/>
          <p:nvPr/>
        </p:nvSpPr>
        <p:spPr>
          <a:xfrm>
            <a:off x="7704601" y="5445117"/>
            <a:ext cx="4024243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3D3D3D"/>
                </a:solidFill>
                <a:cs typeface="Segoe UI"/>
              </a:rPr>
              <a:t>Assistant Principal (M-Z)</a:t>
            </a:r>
            <a:endParaRPr lang="en-US" sz="2400">
              <a:cs typeface="Segoe UI"/>
            </a:endParaRPr>
          </a:p>
          <a:p>
            <a:pPr algn="ctr"/>
            <a:r>
              <a:rPr lang="en-US" sz="2800">
                <a:cs typeface="Segoe UI"/>
              </a:rPr>
              <a:t>Monica Flores​</a:t>
            </a:r>
          </a:p>
          <a:p>
            <a:pPr algn="ctr"/>
            <a:r>
              <a:rPr lang="en-US" sz="2400">
                <a:solidFill>
                  <a:srgbClr val="3D3D3D"/>
                </a:solidFill>
                <a:cs typeface="Segoe UI"/>
              </a:rPr>
              <a:t>moflores@lcisd.org</a:t>
            </a:r>
          </a:p>
        </p:txBody>
      </p:sp>
      <p:pic>
        <p:nvPicPr>
          <p:cNvPr id="5" name="Picture 4" descr="Flores">
            <a:extLst>
              <a:ext uri="{FF2B5EF4-FFF2-40B4-BE49-F238E27FC236}">
                <a16:creationId xmlns:a16="http://schemas.microsoft.com/office/drawing/2014/main" id="{103B6568-6A06-6096-014B-9851D1DEB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484" y="2309005"/>
            <a:ext cx="2476500" cy="3133725"/>
          </a:xfrm>
          <a:prstGeom prst="rect">
            <a:avLst/>
          </a:prstGeom>
        </p:spPr>
      </p:pic>
      <p:pic>
        <p:nvPicPr>
          <p:cNvPr id="6" name="Picture 5" descr="Little">
            <a:extLst>
              <a:ext uri="{FF2B5EF4-FFF2-40B4-BE49-F238E27FC236}">
                <a16:creationId xmlns:a16="http://schemas.microsoft.com/office/drawing/2014/main" id="{E8C4EE95-5223-7B1F-49BA-EDA7EC894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115" y="3342299"/>
            <a:ext cx="2724150" cy="3429000"/>
          </a:xfrm>
          <a:prstGeom prst="rect">
            <a:avLst/>
          </a:prstGeom>
        </p:spPr>
      </p:pic>
      <p:pic>
        <p:nvPicPr>
          <p:cNvPr id="9" name="Picture 8" descr="Barrera">
            <a:extLst>
              <a:ext uri="{FF2B5EF4-FFF2-40B4-BE49-F238E27FC236}">
                <a16:creationId xmlns:a16="http://schemas.microsoft.com/office/drawing/2014/main" id="{14F89E58-65BC-01A9-B89D-DB3427043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99" y="2352397"/>
            <a:ext cx="24479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BBE49-91D4-F902-8644-2BD8E50F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849" y="973668"/>
            <a:ext cx="8761413" cy="706964"/>
          </a:xfrm>
        </p:spPr>
        <p:txBody>
          <a:bodyPr/>
          <a:lstStyle/>
          <a:p>
            <a:pPr algn="ctr"/>
            <a:r>
              <a:rPr lang="en-US"/>
              <a:t>RMS Counseling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BC7D0-7F81-5280-D3BA-B5370956890A}"/>
              </a:ext>
            </a:extLst>
          </p:cNvPr>
          <p:cNvSpPr txBox="1"/>
          <p:nvPr/>
        </p:nvSpPr>
        <p:spPr>
          <a:xfrm>
            <a:off x="6423145" y="2595917"/>
            <a:ext cx="458697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ea typeface="+mn-lt"/>
                <a:cs typeface="+mn-lt"/>
              </a:rPr>
              <a:t>Simona Smith </a:t>
            </a:r>
            <a:endParaRPr lang="en-US" sz="2400"/>
          </a:p>
          <a:p>
            <a:pPr algn="ctr"/>
            <a:r>
              <a:rPr lang="en-US" sz="2400">
                <a:ea typeface="+mn-lt"/>
                <a:cs typeface="+mn-lt"/>
              </a:rPr>
              <a:t>Alpha Split M- Z</a:t>
            </a:r>
          </a:p>
          <a:p>
            <a:pPr algn="ctr"/>
            <a:r>
              <a:rPr lang="en-US" sz="2400"/>
              <a:t>Simona.smith@lcisd.org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01740-12E9-4562-7199-F29A9878A4BD}"/>
              </a:ext>
            </a:extLst>
          </p:cNvPr>
          <p:cNvSpPr txBox="1"/>
          <p:nvPr/>
        </p:nvSpPr>
        <p:spPr>
          <a:xfrm>
            <a:off x="1387215" y="2595918"/>
            <a:ext cx="374157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Wendy Reed</a:t>
            </a:r>
          </a:p>
          <a:p>
            <a:pPr algn="ctr"/>
            <a:r>
              <a:rPr lang="en-US" sz="2400"/>
              <a:t>Alpha Split A- L</a:t>
            </a:r>
          </a:p>
          <a:p>
            <a:pPr algn="ctr"/>
            <a:r>
              <a:rPr lang="en-US" sz="2400"/>
              <a:t>Wendy.reed@lcisd.org</a:t>
            </a:r>
          </a:p>
        </p:txBody>
      </p:sp>
      <p:pic>
        <p:nvPicPr>
          <p:cNvPr id="12" name="Picture 11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DBAD305A-2270-4BB2-D08C-51E2763E2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72" y="3941543"/>
            <a:ext cx="1760862" cy="2023351"/>
          </a:xfrm>
          <a:prstGeom prst="rect">
            <a:avLst/>
          </a:prstGeom>
        </p:spPr>
      </p:pic>
      <p:pic>
        <p:nvPicPr>
          <p:cNvPr id="3" name="Picture 2" descr="Simona Smith">
            <a:extLst>
              <a:ext uri="{FF2B5EF4-FFF2-40B4-BE49-F238E27FC236}">
                <a16:creationId xmlns:a16="http://schemas.microsoft.com/office/drawing/2014/main" id="{B6E23E54-14FC-EA7B-D3FD-E0928D20B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392" y="3844092"/>
            <a:ext cx="1662114" cy="212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1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887A8-F061-AA31-92CC-247AAF43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/>
              <a:t>Elementary vs. Middle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962C4-2099-C4ED-6AD3-6592C4687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472186"/>
            <a:ext cx="4646295" cy="376089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u="sng"/>
              <a:t>Elementary</a:t>
            </a:r>
            <a:r>
              <a:rPr lang="en-US" sz="2400"/>
              <a:t> </a:t>
            </a:r>
            <a:endParaRPr lang="en-US" sz="2400" u="sng"/>
          </a:p>
          <a:p>
            <a:pPr marL="305435" indent="-305435">
              <a:buFont typeface="Arial" panose="020F0502020204030204" pitchFamily="34" charset="0"/>
              <a:buChar char="•"/>
            </a:pPr>
            <a:r>
              <a:rPr lang="en-US" sz="2400"/>
              <a:t>1-3 teachers</a:t>
            </a:r>
          </a:p>
          <a:p>
            <a:pPr marL="305435" indent="-305435">
              <a:buFont typeface="Arial" panose="020F0502020204030204" pitchFamily="34" charset="0"/>
              <a:buChar char="•"/>
            </a:pPr>
            <a:r>
              <a:rPr lang="en-US" sz="2400"/>
              <a:t>Class length 30 Minutes-2 hours</a:t>
            </a:r>
          </a:p>
          <a:p>
            <a:pPr marL="305435" indent="-305435">
              <a:buFont typeface="Arial" panose="020F0502020204030204" pitchFamily="34" charset="0"/>
              <a:buChar char="•"/>
            </a:pPr>
            <a:r>
              <a:rPr lang="en-US" sz="2400"/>
              <a:t>Travel in groups with teacher</a:t>
            </a:r>
          </a:p>
          <a:p>
            <a:pPr marL="305435" indent="-305435">
              <a:buFont typeface="Arial" panose="020F0502020204030204" pitchFamily="34" charset="0"/>
              <a:buChar char="•"/>
            </a:pPr>
            <a:r>
              <a:rPr lang="en-US" sz="2400"/>
              <a:t>Recess </a:t>
            </a:r>
          </a:p>
          <a:p>
            <a:pPr marL="305435" indent="-305435">
              <a:buFont typeface="Arial" panose="020F0502020204030204" pitchFamily="34" charset="0"/>
              <a:buChar char="•"/>
            </a:pPr>
            <a:r>
              <a:rPr lang="en-US" sz="2400"/>
              <a:t>Few choices at lunch </a:t>
            </a:r>
          </a:p>
          <a:p>
            <a:pPr marL="305435" indent="-305435">
              <a:buFont typeface="Arial" panose="020F0502020204030204" pitchFamily="34" charset="0"/>
              <a:buChar char="•"/>
            </a:pPr>
            <a:r>
              <a:rPr lang="en-US" sz="2400"/>
              <a:t>Fine arts during specials</a:t>
            </a:r>
          </a:p>
          <a:p>
            <a:pPr marL="305435" indent="-305435"/>
            <a:endParaRPr lang="en-US" u="sng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DA6B89-B9B6-B740-7725-E2DBAA17BC10}"/>
              </a:ext>
            </a:extLst>
          </p:cNvPr>
          <p:cNvSpPr txBox="1">
            <a:spLocks/>
          </p:cNvSpPr>
          <p:nvPr/>
        </p:nvSpPr>
        <p:spPr>
          <a:xfrm>
            <a:off x="6642295" y="2347907"/>
            <a:ext cx="4349262" cy="376089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/>
              <a:t>Middle School </a:t>
            </a:r>
            <a:endParaRPr lang="en-US"/>
          </a:p>
          <a:p>
            <a:pPr>
              <a:buFont typeface="Arial" panose="020F0502020204030204" pitchFamily="34" charset="0"/>
              <a:buChar char="•"/>
            </a:pPr>
            <a:r>
              <a:rPr lang="en-US"/>
              <a:t>  7 teachers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/>
              <a:t>  Class length is 60 minutes 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/>
              <a:t>  Travel independently 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/>
              <a:t>  PE everyday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/>
              <a:t>  More choices at lunch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en-US"/>
              <a:t>  Fine arts elective class </a:t>
            </a:r>
          </a:p>
          <a:p>
            <a:endParaRPr lang="en-US" u="sng"/>
          </a:p>
        </p:txBody>
      </p:sp>
    </p:spTree>
    <p:extLst>
      <p:ext uri="{BB962C8B-B14F-4D97-AF65-F5344CB8AC3E}">
        <p14:creationId xmlns:p14="http://schemas.microsoft.com/office/powerpoint/2010/main" val="422049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6C553-5ECA-7747-0E5C-C5DB71D9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>
                <a:solidFill>
                  <a:srgbClr val="FFFEFF"/>
                </a:solidFill>
              </a:rPr>
              <a:t>Roberts Middle School General Information</a:t>
            </a:r>
          </a:p>
        </p:txBody>
      </p:sp>
      <p:graphicFrame>
        <p:nvGraphicFramePr>
          <p:cNvPr id="59" name="TextBox 2">
            <a:extLst>
              <a:ext uri="{FF2B5EF4-FFF2-40B4-BE49-F238E27FC236}">
                <a16:creationId xmlns:a16="http://schemas.microsoft.com/office/drawing/2014/main" id="{9CF1969F-CE6A-5BC7-64EE-0CFA55B7E3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020124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383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A purple and white schedule&#10;&#10;Description automatically generated">
            <a:extLst>
              <a:ext uri="{FF2B5EF4-FFF2-40B4-BE49-F238E27FC236}">
                <a16:creationId xmlns:a16="http://schemas.microsoft.com/office/drawing/2014/main" id="{81035670-040F-746A-8387-91F8874C6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r="-3" b="2436"/>
          <a:stretch/>
        </p:blipFill>
        <p:spPr>
          <a:xfrm>
            <a:off x="423337" y="412604"/>
            <a:ext cx="5110403" cy="6043232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BF35EB-0CB6-E70B-B753-E072ED7CD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061" y="1241266"/>
            <a:ext cx="5428551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Two Houses One School: Purple &amp; Silver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8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817C5-FD93-12BB-B142-AA484A00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934" y="888594"/>
            <a:ext cx="7157865" cy="10138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6th Grade Daily Schedule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68B1B-7A95-CD45-D70A-AA45FA363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588" y="2367049"/>
            <a:ext cx="7157866" cy="4251633"/>
          </a:xfrm>
        </p:spPr>
        <p:txBody>
          <a:bodyPr vert="horz" lIns="0" tIns="45720" rIns="0" bIns="45720" rtlCol="0" anchor="t">
            <a:normAutofit fontScale="85000" lnSpcReduction="20000"/>
          </a:bodyPr>
          <a:lstStyle/>
          <a:p>
            <a:pPr marL="305435" indent="-305435">
              <a:buFont typeface="Arial" panose="020F0502020204030204" pitchFamily="34" charset="0"/>
              <a:buChar char="•"/>
            </a:pPr>
            <a:r>
              <a:rPr lang="en-US" sz="3000"/>
              <a:t>ELAR</a:t>
            </a:r>
          </a:p>
          <a:p>
            <a:pPr marL="305435" indent="-305435">
              <a:buFont typeface="Arial" panose="020F0502020204030204" pitchFamily="34" charset="0"/>
              <a:buChar char="•"/>
            </a:pPr>
            <a:r>
              <a:rPr lang="en-US" sz="3000"/>
              <a:t>Math</a:t>
            </a:r>
          </a:p>
          <a:p>
            <a:pPr marL="305435" indent="-305435">
              <a:buFont typeface="Arial" panose="020F0502020204030204" pitchFamily="34" charset="0"/>
              <a:buChar char="•"/>
            </a:pPr>
            <a:r>
              <a:rPr lang="en-US" sz="3000"/>
              <a:t>Science</a:t>
            </a:r>
          </a:p>
          <a:p>
            <a:pPr marL="305435" indent="-305435">
              <a:buFont typeface="Arial" panose="020F0502020204030204" pitchFamily="34" charset="0"/>
              <a:buChar char="•"/>
            </a:pPr>
            <a:r>
              <a:rPr lang="en-US" sz="3000"/>
              <a:t>Social Studies</a:t>
            </a:r>
          </a:p>
          <a:p>
            <a:pPr marL="305435" indent="-305435">
              <a:buFont typeface="Arial" panose="020F0502020204030204" pitchFamily="34" charset="0"/>
              <a:buChar char="•"/>
            </a:pPr>
            <a:r>
              <a:rPr lang="en-US" sz="3000"/>
              <a:t>PE or Dance</a:t>
            </a:r>
          </a:p>
          <a:p>
            <a:pPr marL="305435" indent="-305435">
              <a:buFont typeface="Arial" panose="020F0502020204030204" pitchFamily="34" charset="0"/>
              <a:buChar char="•"/>
            </a:pPr>
            <a:r>
              <a:rPr lang="en-US" sz="3000"/>
              <a:t>Elective - full year (Choir, Band, Orchestra, Theatre, or Art)</a:t>
            </a:r>
          </a:p>
          <a:p>
            <a:pPr marL="305435" indent="-305435">
              <a:buFont typeface="Arial" panose="020F0502020204030204" pitchFamily="34" charset="0"/>
              <a:buChar char="•"/>
            </a:pPr>
            <a:r>
              <a:rPr lang="en-US" sz="3000"/>
              <a:t>Charger Win- Dedicated Intervention and Extension. Will change throughout the year.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A calculus formula">
            <a:extLst>
              <a:ext uri="{FF2B5EF4-FFF2-40B4-BE49-F238E27FC236}">
                <a16:creationId xmlns:a16="http://schemas.microsoft.com/office/drawing/2014/main" id="{358DEBD9-C0E7-0474-F73C-5764EB516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4" r="27138" b="-10"/>
          <a:stretch/>
        </p:blipFill>
        <p:spPr>
          <a:xfrm>
            <a:off x="20" y="10"/>
            <a:ext cx="4131713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7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C2F2-222F-3990-BF60-BD11CA0B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35" y="947034"/>
            <a:ext cx="9410340" cy="706964"/>
          </a:xfrm>
        </p:spPr>
        <p:txBody>
          <a:bodyPr>
            <a:noAutofit/>
          </a:bodyPr>
          <a:lstStyle/>
          <a:p>
            <a:r>
              <a:rPr lang="en-US" sz="3500">
                <a:solidFill>
                  <a:srgbClr val="EBEBEB"/>
                </a:solidFill>
              </a:rPr>
              <a:t>Course Levels: Academic vs. Pre AP / GT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1E65E8-C2EB-05B8-A342-9319BF9949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139066"/>
              </p:ext>
            </p:extLst>
          </p:nvPr>
        </p:nvGraphicFramePr>
        <p:xfrm>
          <a:off x="774252" y="2428876"/>
          <a:ext cx="10733616" cy="4143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085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9B09-240A-F9F4-1D34-B74CBAEC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382840" cy="70696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>
                <a:solidFill>
                  <a:srgbClr val="EBEBEB"/>
                </a:solidFill>
              </a:rPr>
              <a:t>Full Year Elective Options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002AC1-7F7C-E895-C490-39D0905DA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400303"/>
              </p:ext>
            </p:extLst>
          </p:nvPr>
        </p:nvGraphicFramePr>
        <p:xfrm>
          <a:off x="1286934" y="2333626"/>
          <a:ext cx="10032096" cy="431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948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c8d871a-e8ba-49b1-b8b5-9da35b755e8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A6D5239F99F47BAA05063375FD204" ma:contentTypeVersion="15" ma:contentTypeDescription="Create a new document." ma:contentTypeScope="" ma:versionID="e28d1dac2686bd90b30d278189e082ad">
  <xsd:schema xmlns:xsd="http://www.w3.org/2001/XMLSchema" xmlns:xs="http://www.w3.org/2001/XMLSchema" xmlns:p="http://schemas.microsoft.com/office/2006/metadata/properties" xmlns:ns3="ec8d871a-e8ba-49b1-b8b5-9da35b755e86" xmlns:ns4="7edc7273-f877-489e-b3d6-ad26bb652dc7" targetNamespace="http://schemas.microsoft.com/office/2006/metadata/properties" ma:root="true" ma:fieldsID="9b92313670d4a6a719bebc359fddc338" ns3:_="" ns4:_="">
    <xsd:import namespace="ec8d871a-e8ba-49b1-b8b5-9da35b755e86"/>
    <xsd:import namespace="7edc7273-f877-489e-b3d6-ad26bb652d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8d871a-e8ba-49b1-b8b5-9da35b755e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c7273-f877-489e-b3d6-ad26bb652d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DBDB9B-39CA-4156-AD1C-AFE6C79A46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59ECB9-8F70-401F-9E28-E6188C7A5591}">
  <ds:schemaRefs>
    <ds:schemaRef ds:uri="7edc7273-f877-489e-b3d6-ad26bb652dc7"/>
    <ds:schemaRef ds:uri="ec8d871a-e8ba-49b1-b8b5-9da35b755e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78B5E4-A6D9-4935-818E-49707FF8777B}">
  <ds:schemaRefs>
    <ds:schemaRef ds:uri="7edc7273-f877-489e-b3d6-ad26bb652dc7"/>
    <ds:schemaRef ds:uri="ec8d871a-e8ba-49b1-b8b5-9da35b755e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Application>Microsoft Office PowerPoint</Application>
  <PresentationFormat>Widescreen</PresentationFormat>
  <Slides>16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Ion Boardroom</vt:lpstr>
      <vt:lpstr>Welcome  to  Roberts Middle School  Incoming 6th Grade  Parent Night</vt:lpstr>
      <vt:lpstr>RMS Administration Team </vt:lpstr>
      <vt:lpstr>RMS Counseling Team</vt:lpstr>
      <vt:lpstr>Elementary vs. Middle School</vt:lpstr>
      <vt:lpstr>Roberts Middle School General Information</vt:lpstr>
      <vt:lpstr>Two Houses One School: Purple &amp; Silver</vt:lpstr>
      <vt:lpstr>6th Grade Daily Schedule </vt:lpstr>
      <vt:lpstr>Course Levels: Academic vs. Pre AP / GT</vt:lpstr>
      <vt:lpstr>Full Year Elective Options</vt:lpstr>
      <vt:lpstr>Physical Education is a required daily class.</vt:lpstr>
      <vt:lpstr>Dance(Girls PE option)</vt:lpstr>
      <vt:lpstr>Off Campus PE  </vt:lpstr>
      <vt:lpstr>Course Selection</vt:lpstr>
      <vt:lpstr>Course Selection Continued </vt:lpstr>
      <vt:lpstr>PowerPoint Presentation</vt:lpstr>
      <vt:lpstr>Welcome to  CHARGER NATION!!!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M. Criswell</dc:creator>
  <cp:revision>1</cp:revision>
  <dcterms:created xsi:type="dcterms:W3CDTF">2023-01-25T20:40:07Z</dcterms:created>
  <dcterms:modified xsi:type="dcterms:W3CDTF">2025-01-15T23:33:04Z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0x01010069BA6D5239F99F47BAA05063375FD204</vt:lpwstr>
  </property>
</Properties>
</file>